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4"/>
  </p:sldMasterIdLst>
  <p:notesMasterIdLst>
    <p:notesMasterId r:id="rId15"/>
  </p:notesMasterIdLst>
  <p:sldIdLst>
    <p:sldId id="423" r:id="rId5"/>
    <p:sldId id="422" r:id="rId6"/>
    <p:sldId id="439" r:id="rId7"/>
    <p:sldId id="424" r:id="rId8"/>
    <p:sldId id="440" r:id="rId9"/>
    <p:sldId id="441" r:id="rId10"/>
    <p:sldId id="442" r:id="rId11"/>
    <p:sldId id="445" r:id="rId12"/>
    <p:sldId id="446" r:id="rId13"/>
    <p:sldId id="444" r:id="rId14"/>
  </p:sldIdLst>
  <p:sldSz cx="9144000" cy="6858000" type="screen4x3"/>
  <p:notesSz cx="6950075" cy="9236075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8EA197-804D-8A6E-EA0F-5985E89389CD}" name="Shankar Rao" initials="SR" userId="S::shankar.rao@akesomedical.com::3d881f3d-db8b-4d4e-ad9b-54a46297379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Moore" initials="G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6"/>
    <a:srgbClr val="0070C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FD0C86-8EDD-4B7C-A645-C6691CDC4507}" v="265" dt="2023-03-14T12:14:17.068"/>
    <p1510:client id="{A23CEA14-22F4-7D6B-B3D4-CB81C87F91E2}" v="1" dt="2023-03-27T17:17:55.813"/>
    <p1510:client id="{A591D8EB-1A50-46FE-BA5E-594670F38EA7}" v="645" dt="2023-03-14T12:02:21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Blush" userId="S::elizabeth.blush@akesomedical.com::3e6671a2-7c9d-4b02-bc0a-f63f1d9869ca" providerId="AD" clId="Web-{8EFD0C86-8EDD-4B7C-A645-C6691CDC4507}"/>
    <pc:docChg chg="addSld modSld">
      <pc:chgData name="Elizabeth Blush" userId="S::elizabeth.blush@akesomedical.com::3e6671a2-7c9d-4b02-bc0a-f63f1d9869ca" providerId="AD" clId="Web-{8EFD0C86-8EDD-4B7C-A645-C6691CDC4507}" dt="2023-03-14T12:14:15.552" v="253" actId="20577"/>
      <pc:docMkLst>
        <pc:docMk/>
      </pc:docMkLst>
      <pc:sldChg chg="modSp">
        <pc:chgData name="Elizabeth Blush" userId="S::elizabeth.blush@akesomedical.com::3e6671a2-7c9d-4b02-bc0a-f63f1d9869ca" providerId="AD" clId="Web-{8EFD0C86-8EDD-4B7C-A645-C6691CDC4507}" dt="2023-03-14T12:03:14.019" v="18" actId="20577"/>
        <pc:sldMkLst>
          <pc:docMk/>
          <pc:sldMk cId="3614798091" sldId="424"/>
        </pc:sldMkLst>
        <pc:spChg chg="mod">
          <ac:chgData name="Elizabeth Blush" userId="S::elizabeth.blush@akesomedical.com::3e6671a2-7c9d-4b02-bc0a-f63f1d9869ca" providerId="AD" clId="Web-{8EFD0C86-8EDD-4B7C-A645-C6691CDC4507}" dt="2023-03-14T12:03:14.019" v="18" actId="20577"/>
          <ac:spMkLst>
            <pc:docMk/>
            <pc:sldMk cId="3614798091" sldId="424"/>
            <ac:spMk id="2" creationId="{D819DB36-B94D-4110-9426-EF1718E4EED4}"/>
          </ac:spMkLst>
        </pc:spChg>
      </pc:sldChg>
      <pc:sldChg chg="modSp">
        <pc:chgData name="Elizabeth Blush" userId="S::elizabeth.blush@akesomedical.com::3e6671a2-7c9d-4b02-bc0a-f63f1d9869ca" providerId="AD" clId="Web-{8EFD0C86-8EDD-4B7C-A645-C6691CDC4507}" dt="2023-03-14T12:03:41.004" v="37" actId="20577"/>
        <pc:sldMkLst>
          <pc:docMk/>
          <pc:sldMk cId="2778137625" sldId="439"/>
        </pc:sldMkLst>
        <pc:spChg chg="mod">
          <ac:chgData name="Elizabeth Blush" userId="S::elizabeth.blush@akesomedical.com::3e6671a2-7c9d-4b02-bc0a-f63f1d9869ca" providerId="AD" clId="Web-{8EFD0C86-8EDD-4B7C-A645-C6691CDC4507}" dt="2023-03-14T12:03:41.004" v="37" actId="20577"/>
          <ac:spMkLst>
            <pc:docMk/>
            <pc:sldMk cId="2778137625" sldId="439"/>
            <ac:spMk id="2" creationId="{D819DB36-B94D-4110-9426-EF1718E4EED4}"/>
          </ac:spMkLst>
        </pc:spChg>
      </pc:sldChg>
      <pc:sldChg chg="modSp">
        <pc:chgData name="Elizabeth Blush" userId="S::elizabeth.blush@akesomedical.com::3e6671a2-7c9d-4b02-bc0a-f63f1d9869ca" providerId="AD" clId="Web-{8EFD0C86-8EDD-4B7C-A645-C6691CDC4507}" dt="2023-03-14T12:03:05.988" v="8" actId="20577"/>
        <pc:sldMkLst>
          <pc:docMk/>
          <pc:sldMk cId="2310734864" sldId="440"/>
        </pc:sldMkLst>
        <pc:spChg chg="mod">
          <ac:chgData name="Elizabeth Blush" userId="S::elizabeth.blush@akesomedical.com::3e6671a2-7c9d-4b02-bc0a-f63f1d9869ca" providerId="AD" clId="Web-{8EFD0C86-8EDD-4B7C-A645-C6691CDC4507}" dt="2023-03-14T12:03:05.988" v="8" actId="20577"/>
          <ac:spMkLst>
            <pc:docMk/>
            <pc:sldMk cId="2310734864" sldId="440"/>
            <ac:spMk id="2" creationId="{D819DB36-B94D-4110-9426-EF1718E4EED4}"/>
          </ac:spMkLst>
        </pc:spChg>
      </pc:sldChg>
      <pc:sldChg chg="modSp">
        <pc:chgData name="Elizabeth Blush" userId="S::elizabeth.blush@akesomedical.com::3e6671a2-7c9d-4b02-bc0a-f63f1d9869ca" providerId="AD" clId="Web-{8EFD0C86-8EDD-4B7C-A645-C6691CDC4507}" dt="2023-03-14T12:08:21.309" v="110" actId="20577"/>
        <pc:sldMkLst>
          <pc:docMk/>
          <pc:sldMk cId="1313828358" sldId="444"/>
        </pc:sldMkLst>
        <pc:spChg chg="mod">
          <ac:chgData name="Elizabeth Blush" userId="S::elizabeth.blush@akesomedical.com::3e6671a2-7c9d-4b02-bc0a-f63f1d9869ca" providerId="AD" clId="Web-{8EFD0C86-8EDD-4B7C-A645-C6691CDC4507}" dt="2023-03-14T12:08:21.309" v="110" actId="20577"/>
          <ac:spMkLst>
            <pc:docMk/>
            <pc:sldMk cId="1313828358" sldId="444"/>
            <ac:spMk id="4" creationId="{5B4155BF-BA31-036A-2F20-B9B6FCF57555}"/>
          </ac:spMkLst>
        </pc:spChg>
      </pc:sldChg>
      <pc:sldChg chg="addSp delSp modSp">
        <pc:chgData name="Elizabeth Blush" userId="S::elizabeth.blush@akesomedical.com::3e6671a2-7c9d-4b02-bc0a-f63f1d9869ca" providerId="AD" clId="Web-{8EFD0C86-8EDD-4B7C-A645-C6691CDC4507}" dt="2023-03-14T12:10:38.515" v="146"/>
        <pc:sldMkLst>
          <pc:docMk/>
          <pc:sldMk cId="647852411" sldId="445"/>
        </pc:sldMkLst>
        <pc:spChg chg="add del mod">
          <ac:chgData name="Elizabeth Blush" userId="S::elizabeth.blush@akesomedical.com::3e6671a2-7c9d-4b02-bc0a-f63f1d9869ca" providerId="AD" clId="Web-{8EFD0C86-8EDD-4B7C-A645-C6691CDC4507}" dt="2023-03-14T12:05:31.226" v="53"/>
          <ac:spMkLst>
            <pc:docMk/>
            <pc:sldMk cId="647852411" sldId="445"/>
            <ac:spMk id="5" creationId="{270601EA-626F-67DD-C6B6-5A61387219AE}"/>
          </ac:spMkLst>
        </pc:spChg>
        <pc:spChg chg="add del mod">
          <ac:chgData name="Elizabeth Blush" userId="S::elizabeth.blush@akesomedical.com::3e6671a2-7c9d-4b02-bc0a-f63f1d9869ca" providerId="AD" clId="Web-{8EFD0C86-8EDD-4B7C-A645-C6691CDC4507}" dt="2023-03-14T12:05:32.710" v="54"/>
          <ac:spMkLst>
            <pc:docMk/>
            <pc:sldMk cId="647852411" sldId="445"/>
            <ac:spMk id="7" creationId="{B576FB8E-1F13-A2A9-2232-2264C1A4B9F7}"/>
          </ac:spMkLst>
        </pc:spChg>
        <pc:spChg chg="add mod">
          <ac:chgData name="Elizabeth Blush" userId="S::elizabeth.blush@akesomedical.com::3e6671a2-7c9d-4b02-bc0a-f63f1d9869ca" providerId="AD" clId="Web-{8EFD0C86-8EDD-4B7C-A645-C6691CDC4507}" dt="2023-03-14T12:06:02.914" v="63" actId="1076"/>
          <ac:spMkLst>
            <pc:docMk/>
            <pc:sldMk cId="647852411" sldId="445"/>
            <ac:spMk id="10" creationId="{2057A5A8-BF1A-63FC-33FF-FDED3CABBA7B}"/>
          </ac:spMkLst>
        </pc:spChg>
        <pc:spChg chg="add mod">
          <ac:chgData name="Elizabeth Blush" userId="S::elizabeth.blush@akesomedical.com::3e6671a2-7c9d-4b02-bc0a-f63f1d9869ca" providerId="AD" clId="Web-{8EFD0C86-8EDD-4B7C-A645-C6691CDC4507}" dt="2023-03-14T12:06:24.477" v="68" actId="14100"/>
          <ac:spMkLst>
            <pc:docMk/>
            <pc:sldMk cId="647852411" sldId="445"/>
            <ac:spMk id="12" creationId="{5259E587-E946-8604-D46F-472A94CFADBA}"/>
          </ac:spMkLst>
        </pc:spChg>
        <pc:spChg chg="add del mod">
          <ac:chgData name="Elizabeth Blush" userId="S::elizabeth.blush@akesomedical.com::3e6671a2-7c9d-4b02-bc0a-f63f1d9869ca" providerId="AD" clId="Web-{8EFD0C86-8EDD-4B7C-A645-C6691CDC4507}" dt="2023-03-14T12:10:38.515" v="146"/>
          <ac:spMkLst>
            <pc:docMk/>
            <pc:sldMk cId="647852411" sldId="445"/>
            <ac:spMk id="14" creationId="{556F4600-7F0B-2AC1-0464-E691CB9FA135}"/>
          </ac:spMkLst>
        </pc:spChg>
        <pc:picChg chg="add del mod">
          <ac:chgData name="Elizabeth Blush" userId="S::elizabeth.blush@akesomedical.com::3e6671a2-7c9d-4b02-bc0a-f63f1d9869ca" providerId="AD" clId="Web-{8EFD0C86-8EDD-4B7C-A645-C6691CDC4507}" dt="2023-03-14T12:05:28.288" v="52"/>
          <ac:picMkLst>
            <pc:docMk/>
            <pc:sldMk cId="647852411" sldId="445"/>
            <ac:picMk id="3" creationId="{80F72B8F-67B7-F30E-3E8D-23F4C408E72B}"/>
          </ac:picMkLst>
        </pc:picChg>
        <pc:picChg chg="add mod">
          <ac:chgData name="Elizabeth Blush" userId="S::elizabeth.blush@akesomedical.com::3e6671a2-7c9d-4b02-bc0a-f63f1d9869ca" providerId="AD" clId="Web-{8EFD0C86-8EDD-4B7C-A645-C6691CDC4507}" dt="2023-03-14T12:05:48.039" v="60" actId="14100"/>
          <ac:picMkLst>
            <pc:docMk/>
            <pc:sldMk cId="647852411" sldId="445"/>
            <ac:picMk id="8" creationId="{104B35DD-A312-8C4F-75E0-0C42ED3EFC74}"/>
          </ac:picMkLst>
        </pc:picChg>
      </pc:sldChg>
      <pc:sldChg chg="addSp delSp modSp add replId">
        <pc:chgData name="Elizabeth Blush" userId="S::elizabeth.blush@akesomedical.com::3e6671a2-7c9d-4b02-bc0a-f63f1d9869ca" providerId="AD" clId="Web-{8EFD0C86-8EDD-4B7C-A645-C6691CDC4507}" dt="2023-03-14T12:14:15.552" v="253" actId="20577"/>
        <pc:sldMkLst>
          <pc:docMk/>
          <pc:sldMk cId="3996373281" sldId="446"/>
        </pc:sldMkLst>
        <pc:spChg chg="mod">
          <ac:chgData name="Elizabeth Blush" userId="S::elizabeth.blush@akesomedical.com::3e6671a2-7c9d-4b02-bc0a-f63f1d9869ca" providerId="AD" clId="Web-{8EFD0C86-8EDD-4B7C-A645-C6691CDC4507}" dt="2023-03-14T12:10:04.764" v="140" actId="20577"/>
          <ac:spMkLst>
            <pc:docMk/>
            <pc:sldMk cId="3996373281" sldId="446"/>
            <ac:spMk id="2" creationId="{D819DB36-B94D-4110-9426-EF1718E4EED4}"/>
          </ac:spMkLst>
        </pc:spChg>
        <pc:spChg chg="add mod">
          <ac:chgData name="Elizabeth Blush" userId="S::elizabeth.blush@akesomedical.com::3e6671a2-7c9d-4b02-bc0a-f63f1d9869ca" providerId="AD" clId="Web-{8EFD0C86-8EDD-4B7C-A645-C6691CDC4507}" dt="2023-03-14T12:09:47.404" v="136" actId="1076"/>
          <ac:spMkLst>
            <pc:docMk/>
            <pc:sldMk cId="3996373281" sldId="446"/>
            <ac:spMk id="5" creationId="{CF6F27CE-7644-747C-2372-41DD091E91F6}"/>
          </ac:spMkLst>
        </pc:spChg>
        <pc:spChg chg="add mod">
          <ac:chgData name="Elizabeth Blush" userId="S::elizabeth.blush@akesomedical.com::3e6671a2-7c9d-4b02-bc0a-f63f1d9869ca" providerId="AD" clId="Web-{8EFD0C86-8EDD-4B7C-A645-C6691CDC4507}" dt="2023-03-14T12:10:00.295" v="139" actId="14100"/>
          <ac:spMkLst>
            <pc:docMk/>
            <pc:sldMk cId="3996373281" sldId="446"/>
            <ac:spMk id="7" creationId="{FADAEF3E-5FBA-F731-30C5-9E0E173820A0}"/>
          </ac:spMkLst>
        </pc:spChg>
        <pc:spChg chg="del">
          <ac:chgData name="Elizabeth Blush" userId="S::elizabeth.blush@akesomedical.com::3e6671a2-7c9d-4b02-bc0a-f63f1d9869ca" providerId="AD" clId="Web-{8EFD0C86-8EDD-4B7C-A645-C6691CDC4507}" dt="2023-03-14T12:08:43.325" v="112"/>
          <ac:spMkLst>
            <pc:docMk/>
            <pc:sldMk cId="3996373281" sldId="446"/>
            <ac:spMk id="10" creationId="{2057A5A8-BF1A-63FC-33FF-FDED3CABBA7B}"/>
          </ac:spMkLst>
        </pc:spChg>
        <pc:spChg chg="add del">
          <ac:chgData name="Elizabeth Blush" userId="S::elizabeth.blush@akesomedical.com::3e6671a2-7c9d-4b02-bc0a-f63f1d9869ca" providerId="AD" clId="Web-{8EFD0C86-8EDD-4B7C-A645-C6691CDC4507}" dt="2023-03-14T12:10:20.187" v="142"/>
          <ac:spMkLst>
            <pc:docMk/>
            <pc:sldMk cId="3996373281" sldId="446"/>
            <ac:spMk id="11" creationId="{504F3B41-8BA1-A6BC-C752-36D913C7F9EF}"/>
          </ac:spMkLst>
        </pc:spChg>
        <pc:spChg chg="del">
          <ac:chgData name="Elizabeth Blush" userId="S::elizabeth.blush@akesomedical.com::3e6671a2-7c9d-4b02-bc0a-f63f1d9869ca" providerId="AD" clId="Web-{8EFD0C86-8EDD-4B7C-A645-C6691CDC4507}" dt="2023-03-14T12:08:49.637" v="115"/>
          <ac:spMkLst>
            <pc:docMk/>
            <pc:sldMk cId="3996373281" sldId="446"/>
            <ac:spMk id="12" creationId="{5259E587-E946-8604-D46F-472A94CFADBA}"/>
          </ac:spMkLst>
        </pc:spChg>
        <pc:spChg chg="del mod">
          <ac:chgData name="Elizabeth Blush" userId="S::elizabeth.blush@akesomedical.com::3e6671a2-7c9d-4b02-bc0a-f63f1d9869ca" providerId="AD" clId="Web-{8EFD0C86-8EDD-4B7C-A645-C6691CDC4507}" dt="2023-03-14T12:08:48.340" v="114"/>
          <ac:spMkLst>
            <pc:docMk/>
            <pc:sldMk cId="3996373281" sldId="446"/>
            <ac:spMk id="14" creationId="{556F4600-7F0B-2AC1-0464-E691CB9FA135}"/>
          </ac:spMkLst>
        </pc:spChg>
        <pc:spChg chg="add del">
          <ac:chgData name="Elizabeth Blush" userId="S::elizabeth.blush@akesomedical.com::3e6671a2-7c9d-4b02-bc0a-f63f1d9869ca" providerId="AD" clId="Web-{8EFD0C86-8EDD-4B7C-A645-C6691CDC4507}" dt="2023-03-14T12:10:32.218" v="144"/>
          <ac:spMkLst>
            <pc:docMk/>
            <pc:sldMk cId="3996373281" sldId="446"/>
            <ac:spMk id="15" creationId="{3CF05069-4201-99A0-50B9-874D330A1A6D}"/>
          </ac:spMkLst>
        </pc:spChg>
        <pc:spChg chg="add mod">
          <ac:chgData name="Elizabeth Blush" userId="S::elizabeth.blush@akesomedical.com::3e6671a2-7c9d-4b02-bc0a-f63f1d9869ca" providerId="AD" clId="Web-{8EFD0C86-8EDD-4B7C-A645-C6691CDC4507}" dt="2023-03-14T12:14:15.552" v="253" actId="20577"/>
          <ac:spMkLst>
            <pc:docMk/>
            <pc:sldMk cId="3996373281" sldId="446"/>
            <ac:spMk id="17" creationId="{B8B99A95-1F3C-F6EE-2855-856680DE91E9}"/>
          </ac:spMkLst>
        </pc:spChg>
        <pc:picChg chg="add mod">
          <ac:chgData name="Elizabeth Blush" userId="S::elizabeth.blush@akesomedical.com::3e6671a2-7c9d-4b02-bc0a-f63f1d9869ca" providerId="AD" clId="Web-{8EFD0C86-8EDD-4B7C-A645-C6691CDC4507}" dt="2023-03-14T12:09:19.810" v="122" actId="14100"/>
          <ac:picMkLst>
            <pc:docMk/>
            <pc:sldMk cId="3996373281" sldId="446"/>
            <ac:picMk id="3" creationId="{C7F915FA-BD1C-FB95-877D-8E3F3307164A}"/>
          </ac:picMkLst>
        </pc:picChg>
        <pc:picChg chg="del">
          <ac:chgData name="Elizabeth Blush" userId="S::elizabeth.blush@akesomedical.com::3e6671a2-7c9d-4b02-bc0a-f63f1d9869ca" providerId="AD" clId="Web-{8EFD0C86-8EDD-4B7C-A645-C6691CDC4507}" dt="2023-03-14T12:08:50.669" v="116"/>
          <ac:picMkLst>
            <pc:docMk/>
            <pc:sldMk cId="3996373281" sldId="446"/>
            <ac:picMk id="8" creationId="{104B35DD-A312-8C4F-75E0-0C42ED3EFC74}"/>
          </ac:picMkLst>
        </pc:picChg>
      </pc:sldChg>
    </pc:docChg>
  </pc:docChgLst>
  <pc:docChgLst>
    <pc:chgData name="Elizabeth Blush" userId="3e6671a2-7c9d-4b02-bc0a-f63f1d9869ca" providerId="ADAL" clId="{608ED300-DECB-4024-B140-39D54FC01356}"/>
    <pc:docChg chg="modSld">
      <pc:chgData name="Elizabeth Blush" userId="3e6671a2-7c9d-4b02-bc0a-f63f1d9869ca" providerId="ADAL" clId="{608ED300-DECB-4024-B140-39D54FC01356}" dt="2023-03-07T21:44:52.033" v="25" actId="14100"/>
      <pc:docMkLst>
        <pc:docMk/>
      </pc:docMkLst>
      <pc:sldChg chg="modSp mod">
        <pc:chgData name="Elizabeth Blush" userId="3e6671a2-7c9d-4b02-bc0a-f63f1d9869ca" providerId="ADAL" clId="{608ED300-DECB-4024-B140-39D54FC01356}" dt="2023-03-07T21:44:52.033" v="25" actId="14100"/>
        <pc:sldMkLst>
          <pc:docMk/>
          <pc:sldMk cId="3794406466" sldId="423"/>
        </pc:sldMkLst>
        <pc:spChg chg="mod">
          <ac:chgData name="Elizabeth Blush" userId="3e6671a2-7c9d-4b02-bc0a-f63f1d9869ca" providerId="ADAL" clId="{608ED300-DECB-4024-B140-39D54FC01356}" dt="2023-03-07T21:44:52.033" v="25" actId="14100"/>
          <ac:spMkLst>
            <pc:docMk/>
            <pc:sldMk cId="3794406466" sldId="423"/>
            <ac:spMk id="2" creationId="{794DBD81-D8A6-3F1F-36B1-7D4EB8192E17}"/>
          </ac:spMkLst>
        </pc:spChg>
      </pc:sldChg>
    </pc:docChg>
  </pc:docChgLst>
  <pc:docChgLst>
    <pc:chgData name="Elizabeth Blush" userId="S::elizabeth.blush@akesomedical.com::3e6671a2-7c9d-4b02-bc0a-f63f1d9869ca" providerId="AD" clId="Web-{A591D8EB-1A50-46FE-BA5E-594670F38EA7}"/>
    <pc:docChg chg="addSld delSld modSld sldOrd">
      <pc:chgData name="Elizabeth Blush" userId="S::elizabeth.blush@akesomedical.com::3e6671a2-7c9d-4b02-bc0a-f63f1d9869ca" providerId="AD" clId="Web-{A591D8EB-1A50-46FE-BA5E-594670F38EA7}" dt="2023-03-14T12:02:21.303" v="565" actId="20577"/>
      <pc:docMkLst>
        <pc:docMk/>
      </pc:docMkLst>
      <pc:sldChg chg="addSp delSp modSp">
        <pc:chgData name="Elizabeth Blush" userId="S::elizabeth.blush@akesomedical.com::3e6671a2-7c9d-4b02-bc0a-f63f1d9869ca" providerId="AD" clId="Web-{A591D8EB-1A50-46FE-BA5E-594670F38EA7}" dt="2023-03-14T11:31:03.137" v="10" actId="1076"/>
        <pc:sldMkLst>
          <pc:docMk/>
          <pc:sldMk cId="3459819213" sldId="422"/>
        </pc:sldMkLst>
        <pc:spChg chg="del">
          <ac:chgData name="Elizabeth Blush" userId="S::elizabeth.blush@akesomedical.com::3e6671a2-7c9d-4b02-bc0a-f63f1d9869ca" providerId="AD" clId="Web-{A591D8EB-1A50-46FE-BA5E-594670F38EA7}" dt="2023-03-14T11:30:38.980" v="5"/>
          <ac:spMkLst>
            <pc:docMk/>
            <pc:sldMk cId="3459819213" sldId="422"/>
            <ac:spMk id="3" creationId="{94E7984D-E1C6-E2E4-4722-BDB6B5566E8F}"/>
          </ac:spMkLst>
        </pc:spChg>
        <pc:spChg chg="add mod">
          <ac:chgData name="Elizabeth Blush" userId="S::elizabeth.blush@akesomedical.com::3e6671a2-7c9d-4b02-bc0a-f63f1d9869ca" providerId="AD" clId="Web-{A591D8EB-1A50-46FE-BA5E-594670F38EA7}" dt="2023-03-14T11:31:03.137" v="10" actId="1076"/>
          <ac:spMkLst>
            <pc:docMk/>
            <pc:sldMk cId="3459819213" sldId="422"/>
            <ac:spMk id="5" creationId="{47E17816-7EF2-0B49-AD6D-6725EB295EC4}"/>
          </ac:spMkLst>
        </pc:spChg>
        <pc:picChg chg="add mod">
          <ac:chgData name="Elizabeth Blush" userId="S::elizabeth.blush@akesomedical.com::3e6671a2-7c9d-4b02-bc0a-f63f1d9869ca" providerId="AD" clId="Web-{A591D8EB-1A50-46FE-BA5E-594670F38EA7}" dt="2023-03-14T11:30:52.840" v="9" actId="1076"/>
          <ac:picMkLst>
            <pc:docMk/>
            <pc:sldMk cId="3459819213" sldId="422"/>
            <ac:picMk id="4" creationId="{F260C4BE-1AF1-4623-B97E-479DFD58BECD}"/>
          </ac:picMkLst>
        </pc:picChg>
        <pc:picChg chg="del">
          <ac:chgData name="Elizabeth Blush" userId="S::elizabeth.blush@akesomedical.com::3e6671a2-7c9d-4b02-bc0a-f63f1d9869ca" providerId="AD" clId="Web-{A591D8EB-1A50-46FE-BA5E-594670F38EA7}" dt="2023-03-14T11:30:25.824" v="0"/>
          <ac:picMkLst>
            <pc:docMk/>
            <pc:sldMk cId="3459819213" sldId="422"/>
            <ac:picMk id="28" creationId="{CAB211A6-1EF5-4E0E-01E1-391D82CD5DD4}"/>
          </ac:picMkLst>
        </pc:picChg>
      </pc:sldChg>
      <pc:sldChg chg="addSp delSp modSp">
        <pc:chgData name="Elizabeth Blush" userId="S::elizabeth.blush@akesomedical.com::3e6671a2-7c9d-4b02-bc0a-f63f1d9869ca" providerId="AD" clId="Web-{A591D8EB-1A50-46FE-BA5E-594670F38EA7}" dt="2023-03-14T11:48:21.598" v="214" actId="1076"/>
        <pc:sldMkLst>
          <pc:docMk/>
          <pc:sldMk cId="3614798091" sldId="424"/>
        </pc:sldMkLst>
        <pc:spChg chg="mod">
          <ac:chgData name="Elizabeth Blush" userId="S::elizabeth.blush@akesomedical.com::3e6671a2-7c9d-4b02-bc0a-f63f1d9869ca" providerId="AD" clId="Web-{A591D8EB-1A50-46FE-BA5E-594670F38EA7}" dt="2023-03-14T11:43:54.279" v="152" actId="20577"/>
          <ac:spMkLst>
            <pc:docMk/>
            <pc:sldMk cId="3614798091" sldId="424"/>
            <ac:spMk id="2" creationId="{D819DB36-B94D-4110-9426-EF1718E4EED4}"/>
          </ac:spMkLst>
        </pc:spChg>
        <pc:spChg chg="del mod">
          <ac:chgData name="Elizabeth Blush" userId="S::elizabeth.blush@akesomedical.com::3e6671a2-7c9d-4b02-bc0a-f63f1d9869ca" providerId="AD" clId="Web-{A591D8EB-1A50-46FE-BA5E-594670F38EA7}" dt="2023-03-14T11:34:14.985" v="33"/>
          <ac:spMkLst>
            <pc:docMk/>
            <pc:sldMk cId="3614798091" sldId="424"/>
            <ac:spMk id="3" creationId="{CE388080-4505-74F1-C76C-4F677C7C0403}"/>
          </ac:spMkLst>
        </pc:spChg>
        <pc:spChg chg="del mod">
          <ac:chgData name="Elizabeth Blush" userId="S::elizabeth.blush@akesomedical.com::3e6671a2-7c9d-4b02-bc0a-f63f1d9869ca" providerId="AD" clId="Web-{A591D8EB-1A50-46FE-BA5E-594670F38EA7}" dt="2023-03-14T11:33:46.312" v="29"/>
          <ac:spMkLst>
            <pc:docMk/>
            <pc:sldMk cId="3614798091" sldId="424"/>
            <ac:spMk id="4" creationId="{D6C910DA-30B1-AF27-EF34-53AF5FD13A2E}"/>
          </ac:spMkLst>
        </pc:spChg>
        <pc:spChg chg="add del mod">
          <ac:chgData name="Elizabeth Blush" userId="S::elizabeth.blush@akesomedical.com::3e6671a2-7c9d-4b02-bc0a-f63f1d9869ca" providerId="AD" clId="Web-{A591D8EB-1A50-46FE-BA5E-594670F38EA7}" dt="2023-03-14T11:42:14.995" v="96"/>
          <ac:spMkLst>
            <pc:docMk/>
            <pc:sldMk cId="3614798091" sldId="424"/>
            <ac:spMk id="8" creationId="{93444F09-2B03-8850-0548-5470DBF80105}"/>
          </ac:spMkLst>
        </pc:spChg>
        <pc:spChg chg="add del mod">
          <ac:chgData name="Elizabeth Blush" userId="S::elizabeth.blush@akesomedical.com::3e6671a2-7c9d-4b02-bc0a-f63f1d9869ca" providerId="AD" clId="Web-{A591D8EB-1A50-46FE-BA5E-594670F38EA7}" dt="2023-03-14T11:43:05.918" v="132"/>
          <ac:spMkLst>
            <pc:docMk/>
            <pc:sldMk cId="3614798091" sldId="424"/>
            <ac:spMk id="9" creationId="{782ADB4B-093D-316C-38FC-6879D264D38D}"/>
          </ac:spMkLst>
        </pc:spChg>
        <pc:spChg chg="add mod">
          <ac:chgData name="Elizabeth Blush" userId="S::elizabeth.blush@akesomedical.com::3e6671a2-7c9d-4b02-bc0a-f63f1d9869ca" providerId="AD" clId="Web-{A591D8EB-1A50-46FE-BA5E-594670F38EA7}" dt="2023-03-14T11:47:31.237" v="210"/>
          <ac:spMkLst>
            <pc:docMk/>
            <pc:sldMk cId="3614798091" sldId="424"/>
            <ac:spMk id="13" creationId="{681A7035-0105-6943-ADBE-7600A9B7EF22}"/>
          </ac:spMkLst>
        </pc:spChg>
        <pc:spChg chg="add mod">
          <ac:chgData name="Elizabeth Blush" userId="S::elizabeth.blush@akesomedical.com::3e6671a2-7c9d-4b02-bc0a-f63f1d9869ca" providerId="AD" clId="Web-{A591D8EB-1A50-46FE-BA5E-594670F38EA7}" dt="2023-03-14T11:47:36.253" v="211"/>
          <ac:spMkLst>
            <pc:docMk/>
            <pc:sldMk cId="3614798091" sldId="424"/>
            <ac:spMk id="14" creationId="{2507FFA4-4234-7625-E632-F12460F50E96}"/>
          </ac:spMkLst>
        </pc:spChg>
        <pc:spChg chg="add del">
          <ac:chgData name="Elizabeth Blush" userId="S::elizabeth.blush@akesomedical.com::3e6671a2-7c9d-4b02-bc0a-f63f1d9869ca" providerId="AD" clId="Web-{A591D8EB-1A50-46FE-BA5E-594670F38EA7}" dt="2023-03-14T11:42:17.136" v="97"/>
          <ac:spMkLst>
            <pc:docMk/>
            <pc:sldMk cId="3614798091" sldId="424"/>
            <ac:spMk id="15" creationId="{810389BD-EB5C-290B-E4C8-B4241AC12F6F}"/>
          </ac:spMkLst>
        </pc:spChg>
        <pc:spChg chg="add mod">
          <ac:chgData name="Elizabeth Blush" userId="S::elizabeth.blush@akesomedical.com::3e6671a2-7c9d-4b02-bc0a-f63f1d9869ca" providerId="AD" clId="Web-{A591D8EB-1A50-46FE-BA5E-594670F38EA7}" dt="2023-03-14T11:48:21.598" v="214" actId="1076"/>
          <ac:spMkLst>
            <pc:docMk/>
            <pc:sldMk cId="3614798091" sldId="424"/>
            <ac:spMk id="16" creationId="{DE9EC74E-7782-5886-6E68-8704A2AD92C9}"/>
          </ac:spMkLst>
        </pc:spChg>
        <pc:picChg chg="add del mod">
          <ac:chgData name="Elizabeth Blush" userId="S::elizabeth.blush@akesomedical.com::3e6671a2-7c9d-4b02-bc0a-f63f1d9869ca" providerId="AD" clId="Web-{A591D8EB-1A50-46FE-BA5E-594670F38EA7}" dt="2023-03-14T11:38:24.584" v="65"/>
          <ac:picMkLst>
            <pc:docMk/>
            <pc:sldMk cId="3614798091" sldId="424"/>
            <ac:picMk id="5" creationId="{2F4D847C-7D7B-CD30-79B2-529085A05CF2}"/>
          </ac:picMkLst>
        </pc:picChg>
        <pc:picChg chg="del">
          <ac:chgData name="Elizabeth Blush" userId="S::elizabeth.blush@akesomedical.com::3e6671a2-7c9d-4b02-bc0a-f63f1d9869ca" providerId="AD" clId="Web-{A591D8EB-1A50-46FE-BA5E-594670F38EA7}" dt="2023-03-14T11:31:59.232" v="12"/>
          <ac:picMkLst>
            <pc:docMk/>
            <pc:sldMk cId="3614798091" sldId="424"/>
            <ac:picMk id="6" creationId="{669A3A16-3A74-0EB7-3F02-F81955DE3ACE}"/>
          </ac:picMkLst>
        </pc:picChg>
        <pc:picChg chg="add del mod">
          <ac:chgData name="Elizabeth Blush" userId="S::elizabeth.blush@akesomedical.com::3e6671a2-7c9d-4b02-bc0a-f63f1d9869ca" providerId="AD" clId="Web-{A591D8EB-1A50-46FE-BA5E-594670F38EA7}" dt="2023-03-14T11:33:41.875" v="28"/>
          <ac:picMkLst>
            <pc:docMk/>
            <pc:sldMk cId="3614798091" sldId="424"/>
            <ac:picMk id="7" creationId="{4C510C4B-F2BA-C301-FE6D-226A9480B053}"/>
          </ac:picMkLst>
        </pc:picChg>
        <pc:picChg chg="add mod">
          <ac:chgData name="Elizabeth Blush" userId="S::elizabeth.blush@akesomedical.com::3e6671a2-7c9d-4b02-bc0a-f63f1d9869ca" providerId="AD" clId="Web-{A591D8EB-1A50-46FE-BA5E-594670F38EA7}" dt="2023-03-14T11:40:07.492" v="80" actId="1076"/>
          <ac:picMkLst>
            <pc:docMk/>
            <pc:sldMk cId="3614798091" sldId="424"/>
            <ac:picMk id="10" creationId="{60C965FB-072D-67E8-C5DE-0AFDF88E0A75}"/>
          </ac:picMkLst>
        </pc:picChg>
        <pc:picChg chg="add del mod">
          <ac:chgData name="Elizabeth Blush" userId="S::elizabeth.blush@akesomedical.com::3e6671a2-7c9d-4b02-bc0a-f63f1d9869ca" providerId="AD" clId="Web-{A591D8EB-1A50-46FE-BA5E-594670F38EA7}" dt="2023-03-14T11:39:45.148" v="77"/>
          <ac:picMkLst>
            <pc:docMk/>
            <pc:sldMk cId="3614798091" sldId="424"/>
            <ac:picMk id="11" creationId="{A6AA1E85-16B3-6E21-6B47-59496BDF02EB}"/>
          </ac:picMkLst>
        </pc:picChg>
        <pc:picChg chg="add del mod">
          <ac:chgData name="Elizabeth Blush" userId="S::elizabeth.blush@akesomedical.com::3e6671a2-7c9d-4b02-bc0a-f63f1d9869ca" providerId="AD" clId="Web-{A591D8EB-1A50-46FE-BA5E-594670F38EA7}" dt="2023-03-14T11:40:18.555" v="82"/>
          <ac:picMkLst>
            <pc:docMk/>
            <pc:sldMk cId="3614798091" sldId="424"/>
            <ac:picMk id="12" creationId="{5A163B67-5B94-AAD5-F880-5D6040B6F22B}"/>
          </ac:picMkLst>
        </pc:picChg>
      </pc:sldChg>
      <pc:sldChg chg="del mod modShow">
        <pc:chgData name="Elizabeth Blush" userId="S::elizabeth.blush@akesomedical.com::3e6671a2-7c9d-4b02-bc0a-f63f1d9869ca" providerId="AD" clId="Web-{A591D8EB-1A50-46FE-BA5E-594670F38EA7}" dt="2023-03-14T11:57:19.062" v="405"/>
        <pc:sldMkLst>
          <pc:docMk/>
          <pc:sldMk cId="4047968775" sldId="425"/>
        </pc:sldMkLst>
      </pc:sldChg>
      <pc:sldChg chg="del mod modShow">
        <pc:chgData name="Elizabeth Blush" userId="S::elizabeth.blush@akesomedical.com::3e6671a2-7c9d-4b02-bc0a-f63f1d9869ca" providerId="AD" clId="Web-{A591D8EB-1A50-46FE-BA5E-594670F38EA7}" dt="2023-03-14T11:57:20.172" v="406"/>
        <pc:sldMkLst>
          <pc:docMk/>
          <pc:sldMk cId="3661860932" sldId="426"/>
        </pc:sldMkLst>
      </pc:sldChg>
      <pc:sldChg chg="del mod modShow">
        <pc:chgData name="Elizabeth Blush" userId="S::elizabeth.blush@akesomedical.com::3e6671a2-7c9d-4b02-bc0a-f63f1d9869ca" providerId="AD" clId="Web-{A591D8EB-1A50-46FE-BA5E-594670F38EA7}" dt="2023-03-14T11:57:20.984" v="407"/>
        <pc:sldMkLst>
          <pc:docMk/>
          <pc:sldMk cId="1843452640" sldId="427"/>
        </pc:sldMkLst>
      </pc:sldChg>
      <pc:sldChg chg="del mod modShow">
        <pc:chgData name="Elizabeth Blush" userId="S::elizabeth.blush@akesomedical.com::3e6671a2-7c9d-4b02-bc0a-f63f1d9869ca" providerId="AD" clId="Web-{A591D8EB-1A50-46FE-BA5E-594670F38EA7}" dt="2023-03-14T11:57:21.594" v="408"/>
        <pc:sldMkLst>
          <pc:docMk/>
          <pc:sldMk cId="1129715544" sldId="428"/>
        </pc:sldMkLst>
      </pc:sldChg>
      <pc:sldChg chg="del mod modShow">
        <pc:chgData name="Elizabeth Blush" userId="S::elizabeth.blush@akesomedical.com::3e6671a2-7c9d-4b02-bc0a-f63f1d9869ca" providerId="AD" clId="Web-{A591D8EB-1A50-46FE-BA5E-594670F38EA7}" dt="2023-03-14T11:57:22.156" v="409"/>
        <pc:sldMkLst>
          <pc:docMk/>
          <pc:sldMk cId="580412670" sldId="429"/>
        </pc:sldMkLst>
      </pc:sldChg>
      <pc:sldChg chg="del mod modShow">
        <pc:chgData name="Elizabeth Blush" userId="S::elizabeth.blush@akesomedical.com::3e6671a2-7c9d-4b02-bc0a-f63f1d9869ca" providerId="AD" clId="Web-{A591D8EB-1A50-46FE-BA5E-594670F38EA7}" dt="2023-03-14T11:57:22.656" v="410"/>
        <pc:sldMkLst>
          <pc:docMk/>
          <pc:sldMk cId="102708912" sldId="430"/>
        </pc:sldMkLst>
      </pc:sldChg>
      <pc:sldChg chg="del mod modShow">
        <pc:chgData name="Elizabeth Blush" userId="S::elizabeth.blush@akesomedical.com::3e6671a2-7c9d-4b02-bc0a-f63f1d9869ca" providerId="AD" clId="Web-{A591D8EB-1A50-46FE-BA5E-594670F38EA7}" dt="2023-03-14T11:57:23.031" v="411"/>
        <pc:sldMkLst>
          <pc:docMk/>
          <pc:sldMk cId="2687368517" sldId="431"/>
        </pc:sldMkLst>
      </pc:sldChg>
      <pc:sldChg chg="del">
        <pc:chgData name="Elizabeth Blush" userId="S::elizabeth.blush@akesomedical.com::3e6671a2-7c9d-4b02-bc0a-f63f1d9869ca" providerId="AD" clId="Web-{A591D8EB-1A50-46FE-BA5E-594670F38EA7}" dt="2023-03-14T11:57:23.406" v="412"/>
        <pc:sldMkLst>
          <pc:docMk/>
          <pc:sldMk cId="356767979" sldId="432"/>
        </pc:sldMkLst>
      </pc:sldChg>
      <pc:sldChg chg="del">
        <pc:chgData name="Elizabeth Blush" userId="S::elizabeth.blush@akesomedical.com::3e6671a2-7c9d-4b02-bc0a-f63f1d9869ca" providerId="AD" clId="Web-{A591D8EB-1A50-46FE-BA5E-594670F38EA7}" dt="2023-03-14T11:57:23.812" v="413"/>
        <pc:sldMkLst>
          <pc:docMk/>
          <pc:sldMk cId="564081313" sldId="433"/>
        </pc:sldMkLst>
      </pc:sldChg>
      <pc:sldChg chg="del">
        <pc:chgData name="Elizabeth Blush" userId="S::elizabeth.blush@akesomedical.com::3e6671a2-7c9d-4b02-bc0a-f63f1d9869ca" providerId="AD" clId="Web-{A591D8EB-1A50-46FE-BA5E-594670F38EA7}" dt="2023-03-14T11:57:24.234" v="414"/>
        <pc:sldMkLst>
          <pc:docMk/>
          <pc:sldMk cId="3877305161" sldId="434"/>
        </pc:sldMkLst>
      </pc:sldChg>
      <pc:sldChg chg="add del">
        <pc:chgData name="Elizabeth Blush" userId="S::elizabeth.blush@akesomedical.com::3e6671a2-7c9d-4b02-bc0a-f63f1d9869ca" providerId="AD" clId="Web-{A591D8EB-1A50-46FE-BA5E-594670F38EA7}" dt="2023-03-14T11:57:34.469" v="419"/>
        <pc:sldMkLst>
          <pc:docMk/>
          <pc:sldMk cId="679747533" sldId="435"/>
        </pc:sldMkLst>
      </pc:sldChg>
      <pc:sldChg chg="del">
        <pc:chgData name="Elizabeth Blush" userId="S::elizabeth.blush@akesomedical.com::3e6671a2-7c9d-4b02-bc0a-f63f1d9869ca" providerId="AD" clId="Web-{A591D8EB-1A50-46FE-BA5E-594670F38EA7}" dt="2023-03-14T11:57:37.235" v="420"/>
        <pc:sldMkLst>
          <pc:docMk/>
          <pc:sldMk cId="119875846" sldId="436"/>
        </pc:sldMkLst>
      </pc:sldChg>
      <pc:sldChg chg="del">
        <pc:chgData name="Elizabeth Blush" userId="S::elizabeth.blush@akesomedical.com::3e6671a2-7c9d-4b02-bc0a-f63f1d9869ca" providerId="AD" clId="Web-{A591D8EB-1A50-46FE-BA5E-594670F38EA7}" dt="2023-03-14T11:57:38.828" v="421"/>
        <pc:sldMkLst>
          <pc:docMk/>
          <pc:sldMk cId="2732354379" sldId="437"/>
        </pc:sldMkLst>
      </pc:sldChg>
      <pc:sldChg chg="del">
        <pc:chgData name="Elizabeth Blush" userId="S::elizabeth.blush@akesomedical.com::3e6671a2-7c9d-4b02-bc0a-f63f1d9869ca" providerId="AD" clId="Web-{A591D8EB-1A50-46FE-BA5E-594670F38EA7}" dt="2023-03-14T11:57:43.391" v="422"/>
        <pc:sldMkLst>
          <pc:docMk/>
          <pc:sldMk cId="1081450794" sldId="438"/>
        </pc:sldMkLst>
      </pc:sldChg>
      <pc:sldChg chg="addSp modSp add ord replId">
        <pc:chgData name="Elizabeth Blush" userId="S::elizabeth.blush@akesomedical.com::3e6671a2-7c9d-4b02-bc0a-f63f1d9869ca" providerId="AD" clId="Web-{A591D8EB-1A50-46FE-BA5E-594670F38EA7}" dt="2023-03-14T11:47:25.487" v="209"/>
        <pc:sldMkLst>
          <pc:docMk/>
          <pc:sldMk cId="2778137625" sldId="439"/>
        </pc:sldMkLst>
        <pc:spChg chg="add mod">
          <ac:chgData name="Elizabeth Blush" userId="S::elizabeth.blush@akesomedical.com::3e6671a2-7c9d-4b02-bc0a-f63f1d9869ca" providerId="AD" clId="Web-{A591D8EB-1A50-46FE-BA5E-594670F38EA7}" dt="2023-03-14T11:47:22.487" v="208"/>
          <ac:spMkLst>
            <pc:docMk/>
            <pc:sldMk cId="2778137625" sldId="439"/>
            <ac:spMk id="3" creationId="{782ADB4B-093D-316C-38FC-6879D264D38D}"/>
          </ac:spMkLst>
        </pc:spChg>
        <pc:spChg chg="mod">
          <ac:chgData name="Elizabeth Blush" userId="S::elizabeth.blush@akesomedical.com::3e6671a2-7c9d-4b02-bc0a-f63f1d9869ca" providerId="AD" clId="Web-{A591D8EB-1A50-46FE-BA5E-594670F38EA7}" dt="2023-03-14T11:47:25.487" v="209"/>
          <ac:spMkLst>
            <pc:docMk/>
            <pc:sldMk cId="2778137625" sldId="439"/>
            <ac:spMk id="9" creationId="{782ADB4B-093D-316C-38FC-6879D264D38D}"/>
          </ac:spMkLst>
        </pc:spChg>
      </pc:sldChg>
      <pc:sldChg chg="addSp delSp modSp add replId">
        <pc:chgData name="Elizabeth Blush" userId="S::elizabeth.blush@akesomedical.com::3e6671a2-7c9d-4b02-bc0a-f63f1d9869ca" providerId="AD" clId="Web-{A591D8EB-1A50-46FE-BA5E-594670F38EA7}" dt="2023-03-14T11:48:49.770" v="234" actId="20577"/>
        <pc:sldMkLst>
          <pc:docMk/>
          <pc:sldMk cId="2310734864" sldId="440"/>
        </pc:sldMkLst>
        <pc:spChg chg="mod">
          <ac:chgData name="Elizabeth Blush" userId="S::elizabeth.blush@akesomedical.com::3e6671a2-7c9d-4b02-bc0a-f63f1d9869ca" providerId="AD" clId="Web-{A591D8EB-1A50-46FE-BA5E-594670F38EA7}" dt="2023-03-14T11:45:11.844" v="186" actId="20577"/>
          <ac:spMkLst>
            <pc:docMk/>
            <pc:sldMk cId="2310734864" sldId="440"/>
            <ac:spMk id="2" creationId="{D819DB36-B94D-4110-9426-EF1718E4EED4}"/>
          </ac:spMkLst>
        </pc:spChg>
        <pc:spChg chg="add mod">
          <ac:chgData name="Elizabeth Blush" userId="S::elizabeth.blush@akesomedical.com::3e6671a2-7c9d-4b02-bc0a-f63f1d9869ca" providerId="AD" clId="Web-{A591D8EB-1A50-46FE-BA5E-594670F38EA7}" dt="2023-03-14T11:47:00.737" v="203" actId="14100"/>
          <ac:spMkLst>
            <pc:docMk/>
            <pc:sldMk cId="2310734864" sldId="440"/>
            <ac:spMk id="5" creationId="{9E0FBE7E-723F-F2B3-100D-D4B21A27BFD8}"/>
          </ac:spMkLst>
        </pc:spChg>
        <pc:spChg chg="add mod">
          <ac:chgData name="Elizabeth Blush" userId="S::elizabeth.blush@akesomedical.com::3e6671a2-7c9d-4b02-bc0a-f63f1d9869ca" providerId="AD" clId="Web-{A591D8EB-1A50-46FE-BA5E-594670F38EA7}" dt="2023-03-14T11:47:18.346" v="207" actId="14100"/>
          <ac:spMkLst>
            <pc:docMk/>
            <pc:sldMk cId="2310734864" sldId="440"/>
            <ac:spMk id="7" creationId="{812A0D4A-DC2E-5BB9-C75C-0A580ECA27B9}"/>
          </ac:spMkLst>
        </pc:spChg>
        <pc:spChg chg="add del">
          <ac:chgData name="Elizabeth Blush" userId="S::elizabeth.blush@akesomedical.com::3e6671a2-7c9d-4b02-bc0a-f63f1d9869ca" providerId="AD" clId="Web-{A591D8EB-1A50-46FE-BA5E-594670F38EA7}" dt="2023-03-14T11:48:12.660" v="213"/>
          <ac:spMkLst>
            <pc:docMk/>
            <pc:sldMk cId="2310734864" sldId="440"/>
            <ac:spMk id="9" creationId="{DFA0C5FD-3B25-7366-34E7-4547A182006E}"/>
          </ac:spMkLst>
        </pc:spChg>
        <pc:spChg chg="add mod">
          <ac:chgData name="Elizabeth Blush" userId="S::elizabeth.blush@akesomedical.com::3e6671a2-7c9d-4b02-bc0a-f63f1d9869ca" providerId="AD" clId="Web-{A591D8EB-1A50-46FE-BA5E-594670F38EA7}" dt="2023-03-14T11:48:49.770" v="234" actId="20577"/>
          <ac:spMkLst>
            <pc:docMk/>
            <pc:sldMk cId="2310734864" sldId="440"/>
            <ac:spMk id="12" creationId="{5F2DC0EB-05CC-1568-68A3-8C78A73D9C74}"/>
          </ac:spMkLst>
        </pc:spChg>
        <pc:spChg chg="del">
          <ac:chgData name="Elizabeth Blush" userId="S::elizabeth.blush@akesomedical.com::3e6671a2-7c9d-4b02-bc0a-f63f1d9869ca" providerId="AD" clId="Web-{A591D8EB-1A50-46FE-BA5E-594670F38EA7}" dt="2023-03-14T11:45:21.922" v="190"/>
          <ac:spMkLst>
            <pc:docMk/>
            <pc:sldMk cId="2310734864" sldId="440"/>
            <ac:spMk id="13" creationId="{681A7035-0105-6943-ADBE-7600A9B7EF22}"/>
          </ac:spMkLst>
        </pc:spChg>
        <pc:spChg chg="del">
          <ac:chgData name="Elizabeth Blush" userId="S::elizabeth.blush@akesomedical.com::3e6671a2-7c9d-4b02-bc0a-f63f1d9869ca" providerId="AD" clId="Web-{A591D8EB-1A50-46FE-BA5E-594670F38EA7}" dt="2023-03-14T11:45:19.844" v="189"/>
          <ac:spMkLst>
            <pc:docMk/>
            <pc:sldMk cId="2310734864" sldId="440"/>
            <ac:spMk id="14" creationId="{2507FFA4-4234-7625-E632-F12460F50E96}"/>
          </ac:spMkLst>
        </pc:spChg>
        <pc:spChg chg="del mod">
          <ac:chgData name="Elizabeth Blush" userId="S::elizabeth.blush@akesomedical.com::3e6671a2-7c9d-4b02-bc0a-f63f1d9869ca" providerId="AD" clId="Web-{A591D8EB-1A50-46FE-BA5E-594670F38EA7}" dt="2023-03-14T11:45:16.219" v="188"/>
          <ac:spMkLst>
            <pc:docMk/>
            <pc:sldMk cId="2310734864" sldId="440"/>
            <ac:spMk id="16" creationId="{DE9EC74E-7782-5886-6E68-8704A2AD92C9}"/>
          </ac:spMkLst>
        </pc:spChg>
        <pc:picChg chg="add mod">
          <ac:chgData name="Elizabeth Blush" userId="S::elizabeth.blush@akesomedical.com::3e6671a2-7c9d-4b02-bc0a-f63f1d9869ca" providerId="AD" clId="Web-{A591D8EB-1A50-46FE-BA5E-594670F38EA7}" dt="2023-03-14T11:46:17.064" v="196" actId="14100"/>
          <ac:picMkLst>
            <pc:docMk/>
            <pc:sldMk cId="2310734864" sldId="440"/>
            <ac:picMk id="3" creationId="{B99F9444-AE7D-AA0B-93B2-2C8AC18EB369}"/>
          </ac:picMkLst>
        </pc:picChg>
        <pc:picChg chg="del">
          <ac:chgData name="Elizabeth Blush" userId="S::elizabeth.blush@akesomedical.com::3e6671a2-7c9d-4b02-bc0a-f63f1d9869ca" providerId="AD" clId="Web-{A591D8EB-1A50-46FE-BA5E-594670F38EA7}" dt="2023-03-14T11:45:24.594" v="191"/>
          <ac:picMkLst>
            <pc:docMk/>
            <pc:sldMk cId="2310734864" sldId="440"/>
            <ac:picMk id="10" creationId="{60C965FB-072D-67E8-C5DE-0AFDF88E0A75}"/>
          </ac:picMkLst>
        </pc:picChg>
      </pc:sldChg>
      <pc:sldChg chg="addSp delSp modSp add replId">
        <pc:chgData name="Elizabeth Blush" userId="S::elizabeth.blush@akesomedical.com::3e6671a2-7c9d-4b02-bc0a-f63f1d9869ca" providerId="AD" clId="Web-{A591D8EB-1A50-46FE-BA5E-594670F38EA7}" dt="2023-03-14T12:02:21.303" v="565" actId="20577"/>
        <pc:sldMkLst>
          <pc:docMk/>
          <pc:sldMk cId="2826769029" sldId="441"/>
        </pc:sldMkLst>
        <pc:spChg chg="mod">
          <ac:chgData name="Elizabeth Blush" userId="S::elizabeth.blush@akesomedical.com::3e6671a2-7c9d-4b02-bc0a-f63f1d9869ca" providerId="AD" clId="Web-{A591D8EB-1A50-46FE-BA5E-594670F38EA7}" dt="2023-03-14T12:02:21.303" v="565" actId="20577"/>
          <ac:spMkLst>
            <pc:docMk/>
            <pc:sldMk cId="2826769029" sldId="441"/>
            <ac:spMk id="2" creationId="{D819DB36-B94D-4110-9426-EF1718E4EED4}"/>
          </ac:spMkLst>
        </pc:spChg>
        <pc:spChg chg="del">
          <ac:chgData name="Elizabeth Blush" userId="S::elizabeth.blush@akesomedical.com::3e6671a2-7c9d-4b02-bc0a-f63f1d9869ca" providerId="AD" clId="Web-{A591D8EB-1A50-46FE-BA5E-594670F38EA7}" dt="2023-03-14T11:50:13.006" v="246"/>
          <ac:spMkLst>
            <pc:docMk/>
            <pc:sldMk cId="2826769029" sldId="441"/>
            <ac:spMk id="5" creationId="{9E0FBE7E-723F-F2B3-100D-D4B21A27BFD8}"/>
          </ac:spMkLst>
        </pc:spChg>
        <pc:spChg chg="del mod">
          <ac:chgData name="Elizabeth Blush" userId="S::elizabeth.blush@akesomedical.com::3e6671a2-7c9d-4b02-bc0a-f63f1d9869ca" providerId="AD" clId="Web-{A591D8EB-1A50-46FE-BA5E-594670F38EA7}" dt="2023-03-14T11:50:14.475" v="247"/>
          <ac:spMkLst>
            <pc:docMk/>
            <pc:sldMk cId="2826769029" sldId="441"/>
            <ac:spMk id="7" creationId="{812A0D4A-DC2E-5BB9-C75C-0A580ECA27B9}"/>
          </ac:spMkLst>
        </pc:spChg>
        <pc:spChg chg="add mod">
          <ac:chgData name="Elizabeth Blush" userId="S::elizabeth.blush@akesomedical.com::3e6671a2-7c9d-4b02-bc0a-f63f1d9869ca" providerId="AD" clId="Web-{A591D8EB-1A50-46FE-BA5E-594670F38EA7}" dt="2023-03-14T11:51:08.554" v="261" actId="1076"/>
          <ac:spMkLst>
            <pc:docMk/>
            <pc:sldMk cId="2826769029" sldId="441"/>
            <ac:spMk id="9" creationId="{EA38CACD-3EB9-39EA-940C-799F59EA8AEE}"/>
          </ac:spMkLst>
        </pc:spChg>
        <pc:spChg chg="add mod">
          <ac:chgData name="Elizabeth Blush" userId="S::elizabeth.blush@akesomedical.com::3e6671a2-7c9d-4b02-bc0a-f63f1d9869ca" providerId="AD" clId="Web-{A591D8EB-1A50-46FE-BA5E-594670F38EA7}" dt="2023-03-14T11:51:15.586" v="262" actId="14100"/>
          <ac:spMkLst>
            <pc:docMk/>
            <pc:sldMk cId="2826769029" sldId="441"/>
            <ac:spMk id="11" creationId="{C1358478-CC5B-2055-3253-332411850B4A}"/>
          </ac:spMkLst>
        </pc:spChg>
        <pc:spChg chg="del mod">
          <ac:chgData name="Elizabeth Blush" userId="S::elizabeth.blush@akesomedical.com::3e6671a2-7c9d-4b02-bc0a-f63f1d9869ca" providerId="AD" clId="Web-{A591D8EB-1A50-46FE-BA5E-594670F38EA7}" dt="2023-03-14T11:50:16.475" v="248"/>
          <ac:spMkLst>
            <pc:docMk/>
            <pc:sldMk cId="2826769029" sldId="441"/>
            <ac:spMk id="12" creationId="{5F2DC0EB-05CC-1568-68A3-8C78A73D9C74}"/>
          </ac:spMkLst>
        </pc:spChg>
        <pc:spChg chg="add del">
          <ac:chgData name="Elizabeth Blush" userId="S::elizabeth.blush@akesomedical.com::3e6671a2-7c9d-4b02-bc0a-f63f1d9869ca" providerId="AD" clId="Web-{A591D8EB-1A50-46FE-BA5E-594670F38EA7}" dt="2023-03-14T11:51:24.742" v="264"/>
          <ac:spMkLst>
            <pc:docMk/>
            <pc:sldMk cId="2826769029" sldId="441"/>
            <ac:spMk id="14" creationId="{BBBA99BC-27CE-92B2-EF77-365EFA99349D}"/>
          </ac:spMkLst>
        </pc:spChg>
        <pc:spChg chg="add del">
          <ac:chgData name="Elizabeth Blush" userId="S::elizabeth.blush@akesomedical.com::3e6671a2-7c9d-4b02-bc0a-f63f1d9869ca" providerId="AD" clId="Web-{A591D8EB-1A50-46FE-BA5E-594670F38EA7}" dt="2023-03-14T11:52:44.806" v="338"/>
          <ac:spMkLst>
            <pc:docMk/>
            <pc:sldMk cId="2826769029" sldId="441"/>
            <ac:spMk id="16" creationId="{FED82E5F-E5D9-B970-7B8B-6E2C21E1DAFC}"/>
          </ac:spMkLst>
        </pc:spChg>
        <pc:spChg chg="add mod">
          <ac:chgData name="Elizabeth Blush" userId="S::elizabeth.blush@akesomedical.com::3e6671a2-7c9d-4b02-bc0a-f63f1d9869ca" providerId="AD" clId="Web-{A591D8EB-1A50-46FE-BA5E-594670F38EA7}" dt="2023-03-14T11:52:22.306" v="316" actId="1076"/>
          <ac:spMkLst>
            <pc:docMk/>
            <pc:sldMk cId="2826769029" sldId="441"/>
            <ac:spMk id="18" creationId="{105D6961-61F9-BB50-5A14-F7731EE6D136}"/>
          </ac:spMkLst>
        </pc:spChg>
        <pc:picChg chg="del">
          <ac:chgData name="Elizabeth Blush" userId="S::elizabeth.blush@akesomedical.com::3e6671a2-7c9d-4b02-bc0a-f63f1d9869ca" providerId="AD" clId="Web-{A591D8EB-1A50-46FE-BA5E-594670F38EA7}" dt="2023-03-14T11:49:12.974" v="238"/>
          <ac:picMkLst>
            <pc:docMk/>
            <pc:sldMk cId="2826769029" sldId="441"/>
            <ac:picMk id="3" creationId="{B99F9444-AE7D-AA0B-93B2-2C8AC18EB369}"/>
          </ac:picMkLst>
        </pc:picChg>
        <pc:picChg chg="add del mod">
          <ac:chgData name="Elizabeth Blush" userId="S::elizabeth.blush@akesomedical.com::3e6671a2-7c9d-4b02-bc0a-f63f1d9869ca" providerId="AD" clId="Web-{A591D8EB-1A50-46FE-BA5E-594670F38EA7}" dt="2023-03-14T11:50:20.272" v="250"/>
          <ac:picMkLst>
            <pc:docMk/>
            <pc:sldMk cId="2826769029" sldId="441"/>
            <ac:picMk id="4" creationId="{E3F29E69-8DC6-36B0-DFB0-12A0B281121F}"/>
          </ac:picMkLst>
        </pc:picChg>
        <pc:picChg chg="add mod">
          <ac:chgData name="Elizabeth Blush" userId="S::elizabeth.blush@akesomedical.com::3e6671a2-7c9d-4b02-bc0a-f63f1d9869ca" providerId="AD" clId="Web-{A591D8EB-1A50-46FE-BA5E-594670F38EA7}" dt="2023-03-14T11:50:41.835" v="255" actId="1076"/>
          <ac:picMkLst>
            <pc:docMk/>
            <pc:sldMk cId="2826769029" sldId="441"/>
            <ac:picMk id="6" creationId="{492F60B7-E8B0-F297-696C-164F7198BC54}"/>
          </ac:picMkLst>
        </pc:picChg>
      </pc:sldChg>
      <pc:sldChg chg="new del">
        <pc:chgData name="Elizabeth Blush" userId="S::elizabeth.blush@akesomedical.com::3e6671a2-7c9d-4b02-bc0a-f63f1d9869ca" providerId="AD" clId="Web-{A591D8EB-1A50-46FE-BA5E-594670F38EA7}" dt="2023-03-14T11:49:07.021" v="236"/>
        <pc:sldMkLst>
          <pc:docMk/>
          <pc:sldMk cId="3369595974" sldId="441"/>
        </pc:sldMkLst>
      </pc:sldChg>
      <pc:sldChg chg="addSp modSp add replId">
        <pc:chgData name="Elizabeth Blush" userId="S::elizabeth.blush@akesomedical.com::3e6671a2-7c9d-4b02-bc0a-f63f1d9869ca" providerId="AD" clId="Web-{A591D8EB-1A50-46FE-BA5E-594670F38EA7}" dt="2023-03-14T12:02:14.256" v="557" actId="20577"/>
        <pc:sldMkLst>
          <pc:docMk/>
          <pc:sldMk cId="1968831605" sldId="442"/>
        </pc:sldMkLst>
        <pc:spChg chg="mod">
          <ac:chgData name="Elizabeth Blush" userId="S::elizabeth.blush@akesomedical.com::3e6671a2-7c9d-4b02-bc0a-f63f1d9869ca" providerId="AD" clId="Web-{A591D8EB-1A50-46FE-BA5E-594670F38EA7}" dt="2023-03-14T12:02:14.256" v="557" actId="20577"/>
          <ac:spMkLst>
            <pc:docMk/>
            <pc:sldMk cId="1968831605" sldId="442"/>
            <ac:spMk id="2" creationId="{D819DB36-B94D-4110-9426-EF1718E4EED4}"/>
          </ac:spMkLst>
        </pc:spChg>
        <pc:spChg chg="add mod">
          <ac:chgData name="Elizabeth Blush" userId="S::elizabeth.blush@akesomedical.com::3e6671a2-7c9d-4b02-bc0a-f63f1d9869ca" providerId="AD" clId="Web-{A591D8EB-1A50-46FE-BA5E-594670F38EA7}" dt="2023-03-14T11:54:07.590" v="361" actId="14100"/>
          <ac:spMkLst>
            <pc:docMk/>
            <pc:sldMk cId="1968831605" sldId="442"/>
            <ac:spMk id="5" creationId="{053B9FBD-658B-CEDA-624B-821C193BEE83}"/>
          </ac:spMkLst>
        </pc:spChg>
        <pc:spChg chg="add mod">
          <ac:chgData name="Elizabeth Blush" userId="S::elizabeth.blush@akesomedical.com::3e6671a2-7c9d-4b02-bc0a-f63f1d9869ca" providerId="AD" clId="Web-{A591D8EB-1A50-46FE-BA5E-594670F38EA7}" dt="2023-03-14T11:54:26.856" v="365" actId="14100"/>
          <ac:spMkLst>
            <pc:docMk/>
            <pc:sldMk cId="1968831605" sldId="442"/>
            <ac:spMk id="7" creationId="{0ED4FF13-19A4-3591-056A-DEE2259ADF89}"/>
          </ac:spMkLst>
        </pc:spChg>
        <pc:spChg chg="add mod">
          <ac:chgData name="Elizabeth Blush" userId="S::elizabeth.blush@akesomedical.com::3e6671a2-7c9d-4b02-bc0a-f63f1d9869ca" providerId="AD" clId="Web-{A591D8EB-1A50-46FE-BA5E-594670F38EA7}" dt="2023-03-14T11:56:23.436" v="394" actId="20577"/>
          <ac:spMkLst>
            <pc:docMk/>
            <pc:sldMk cId="1968831605" sldId="442"/>
            <ac:spMk id="9" creationId="{AA2F64FF-6760-D8FC-D884-6BFEFE88B7BA}"/>
          </ac:spMkLst>
        </pc:spChg>
        <pc:picChg chg="add mod">
          <ac:chgData name="Elizabeth Blush" userId="S::elizabeth.blush@akesomedical.com::3e6671a2-7c9d-4b02-bc0a-f63f1d9869ca" providerId="AD" clId="Web-{A591D8EB-1A50-46FE-BA5E-594670F38EA7}" dt="2023-03-14T11:54:16.027" v="363" actId="1076"/>
          <ac:picMkLst>
            <pc:docMk/>
            <pc:sldMk cId="1968831605" sldId="442"/>
            <ac:picMk id="3" creationId="{F4C9DA29-79FB-5A52-1F62-61A29D8FF102}"/>
          </ac:picMkLst>
        </pc:picChg>
      </pc:sldChg>
      <pc:sldChg chg="addSp modSp add del replId">
        <pc:chgData name="Elizabeth Blush" userId="S::elizabeth.blush@akesomedical.com::3e6671a2-7c9d-4b02-bc0a-f63f1d9869ca" providerId="AD" clId="Web-{A591D8EB-1A50-46FE-BA5E-594670F38EA7}" dt="2023-03-14T11:57:46.547" v="423"/>
        <pc:sldMkLst>
          <pc:docMk/>
          <pc:sldMk cId="1217063731" sldId="443"/>
        </pc:sldMkLst>
        <pc:picChg chg="add mod">
          <ac:chgData name="Elizabeth Blush" userId="S::elizabeth.blush@akesomedical.com::3e6671a2-7c9d-4b02-bc0a-f63f1d9869ca" providerId="AD" clId="Web-{A591D8EB-1A50-46FE-BA5E-594670F38EA7}" dt="2023-03-14T11:56:39.593" v="399" actId="1076"/>
          <ac:picMkLst>
            <pc:docMk/>
            <pc:sldMk cId="1217063731" sldId="443"/>
            <ac:picMk id="3" creationId="{535EB584-E8C8-D6E6-E230-F1412BF8176A}"/>
          </ac:picMkLst>
        </pc:picChg>
      </pc:sldChg>
      <pc:sldChg chg="new del">
        <pc:chgData name="Elizabeth Blush" userId="S::elizabeth.blush@akesomedical.com::3e6671a2-7c9d-4b02-bc0a-f63f1d9869ca" providerId="AD" clId="Web-{A591D8EB-1A50-46FE-BA5E-594670F38EA7}" dt="2023-03-14T11:57:55.923" v="425"/>
        <pc:sldMkLst>
          <pc:docMk/>
          <pc:sldMk cId="1493414433" sldId="443"/>
        </pc:sldMkLst>
      </pc:sldChg>
      <pc:sldChg chg="addSp delSp modSp add replId">
        <pc:chgData name="Elizabeth Blush" userId="S::elizabeth.blush@akesomedical.com::3e6671a2-7c9d-4b02-bc0a-f63f1d9869ca" providerId="AD" clId="Web-{A591D8EB-1A50-46FE-BA5E-594670F38EA7}" dt="2023-03-14T12:02:09.553" v="550" actId="20577"/>
        <pc:sldMkLst>
          <pc:docMk/>
          <pc:sldMk cId="2338693904" sldId="443"/>
        </pc:sldMkLst>
        <pc:spChg chg="mod">
          <ac:chgData name="Elizabeth Blush" userId="S::elizabeth.blush@akesomedical.com::3e6671a2-7c9d-4b02-bc0a-f63f1d9869ca" providerId="AD" clId="Web-{A591D8EB-1A50-46FE-BA5E-594670F38EA7}" dt="2023-03-14T12:02:09.553" v="550" actId="20577"/>
          <ac:spMkLst>
            <pc:docMk/>
            <pc:sldMk cId="2338693904" sldId="443"/>
            <ac:spMk id="2" creationId="{D819DB36-B94D-4110-9426-EF1718E4EED4}"/>
          </ac:spMkLst>
        </pc:spChg>
        <pc:spChg chg="add del mod">
          <ac:chgData name="Elizabeth Blush" userId="S::elizabeth.blush@akesomedical.com::3e6671a2-7c9d-4b02-bc0a-f63f1d9869ca" providerId="AD" clId="Web-{A591D8EB-1A50-46FE-BA5E-594670F38EA7}" dt="2023-03-14T12:00:36.004" v="513"/>
          <ac:spMkLst>
            <pc:docMk/>
            <pc:sldMk cId="2338693904" sldId="443"/>
            <ac:spMk id="4" creationId="{5B4155BF-BA31-036A-2F20-B9B6FCF57555}"/>
          </ac:spMkLst>
        </pc:spChg>
        <pc:spChg chg="del">
          <ac:chgData name="Elizabeth Blush" userId="S::elizabeth.blush@akesomedical.com::3e6671a2-7c9d-4b02-bc0a-f63f1d9869ca" providerId="AD" clId="Web-{A591D8EB-1A50-46FE-BA5E-594670F38EA7}" dt="2023-03-14T11:58:06.673" v="430"/>
          <ac:spMkLst>
            <pc:docMk/>
            <pc:sldMk cId="2338693904" sldId="443"/>
            <ac:spMk id="5" creationId="{053B9FBD-658B-CEDA-624B-821C193BEE83}"/>
          </ac:spMkLst>
        </pc:spChg>
        <pc:spChg chg="del">
          <ac:chgData name="Elizabeth Blush" userId="S::elizabeth.blush@akesomedical.com::3e6671a2-7c9d-4b02-bc0a-f63f1d9869ca" providerId="AD" clId="Web-{A591D8EB-1A50-46FE-BA5E-594670F38EA7}" dt="2023-03-14T11:58:04.907" v="429"/>
          <ac:spMkLst>
            <pc:docMk/>
            <pc:sldMk cId="2338693904" sldId="443"/>
            <ac:spMk id="7" creationId="{0ED4FF13-19A4-3591-056A-DEE2259ADF89}"/>
          </ac:spMkLst>
        </pc:spChg>
        <pc:spChg chg="del">
          <ac:chgData name="Elizabeth Blush" userId="S::elizabeth.blush@akesomedical.com::3e6671a2-7c9d-4b02-bc0a-f63f1d9869ca" providerId="AD" clId="Web-{A591D8EB-1A50-46FE-BA5E-594670F38EA7}" dt="2023-03-14T11:58:00.845" v="427"/>
          <ac:spMkLst>
            <pc:docMk/>
            <pc:sldMk cId="2338693904" sldId="443"/>
            <ac:spMk id="9" creationId="{AA2F64FF-6760-D8FC-D884-6BFEFE88B7BA}"/>
          </ac:spMkLst>
        </pc:spChg>
        <pc:picChg chg="del">
          <ac:chgData name="Elizabeth Blush" userId="S::elizabeth.blush@akesomedical.com::3e6671a2-7c9d-4b02-bc0a-f63f1d9869ca" providerId="AD" clId="Web-{A591D8EB-1A50-46FE-BA5E-594670F38EA7}" dt="2023-03-14T11:58:03.204" v="428"/>
          <ac:picMkLst>
            <pc:docMk/>
            <pc:sldMk cId="2338693904" sldId="443"/>
            <ac:picMk id="3" creationId="{F4C9DA29-79FB-5A52-1F62-61A29D8FF102}"/>
          </ac:picMkLst>
        </pc:picChg>
        <pc:picChg chg="add mod">
          <ac:chgData name="Elizabeth Blush" userId="S::elizabeth.blush@akesomedical.com::3e6671a2-7c9d-4b02-bc0a-f63f1d9869ca" providerId="AD" clId="Web-{A591D8EB-1A50-46FE-BA5E-594670F38EA7}" dt="2023-03-14T12:00:51.817" v="519" actId="1076"/>
          <ac:picMkLst>
            <pc:docMk/>
            <pc:sldMk cId="2338693904" sldId="443"/>
            <ac:picMk id="6" creationId="{F0AD58BF-575D-470B-36F6-B52E3920C132}"/>
          </ac:picMkLst>
        </pc:picChg>
      </pc:sldChg>
      <pc:sldChg chg="add replId">
        <pc:chgData name="Elizabeth Blush" userId="S::elizabeth.blush@akesomedical.com::3e6671a2-7c9d-4b02-bc0a-f63f1d9869ca" providerId="AD" clId="Web-{A591D8EB-1A50-46FE-BA5E-594670F38EA7}" dt="2023-03-14T12:00:17.941" v="497"/>
        <pc:sldMkLst>
          <pc:docMk/>
          <pc:sldMk cId="1313828358" sldId="444"/>
        </pc:sldMkLst>
      </pc:sldChg>
      <pc:sldChg chg="delSp modSp add replId">
        <pc:chgData name="Elizabeth Blush" userId="S::elizabeth.blush@akesomedical.com::3e6671a2-7c9d-4b02-bc0a-f63f1d9869ca" providerId="AD" clId="Web-{A591D8EB-1A50-46FE-BA5E-594670F38EA7}" dt="2023-03-14T12:02:03.147" v="546" actId="20577"/>
        <pc:sldMkLst>
          <pc:docMk/>
          <pc:sldMk cId="647852411" sldId="445"/>
        </pc:sldMkLst>
        <pc:spChg chg="mod">
          <ac:chgData name="Elizabeth Blush" userId="S::elizabeth.blush@akesomedical.com::3e6671a2-7c9d-4b02-bc0a-f63f1d9869ca" providerId="AD" clId="Web-{A591D8EB-1A50-46FE-BA5E-594670F38EA7}" dt="2023-03-14T12:02:03.147" v="546" actId="20577"/>
          <ac:spMkLst>
            <pc:docMk/>
            <pc:sldMk cId="647852411" sldId="445"/>
            <ac:spMk id="2" creationId="{D819DB36-B94D-4110-9426-EF1718E4EED4}"/>
          </ac:spMkLst>
        </pc:spChg>
        <pc:picChg chg="del">
          <ac:chgData name="Elizabeth Blush" userId="S::elizabeth.blush@akesomedical.com::3e6671a2-7c9d-4b02-bc0a-f63f1d9869ca" providerId="AD" clId="Web-{A591D8EB-1A50-46FE-BA5E-594670F38EA7}" dt="2023-03-14T12:01:40.693" v="529"/>
          <ac:picMkLst>
            <pc:docMk/>
            <pc:sldMk cId="647852411" sldId="445"/>
            <ac:picMk id="6" creationId="{F0AD58BF-575D-470B-36F6-B52E3920C132}"/>
          </ac:picMkLst>
        </pc:picChg>
      </pc:sldChg>
    </pc:docChg>
  </pc:docChgLst>
  <pc:docChgLst>
    <pc:chgData name="Elizabeth Blush" userId="S::elizabeth.blush@akesomedical.com::3e6671a2-7c9d-4b02-bc0a-f63f1d9869ca" providerId="AD" clId="Web-{A23CEA14-22F4-7D6B-B3D4-CB81C87F91E2}"/>
    <pc:docChg chg="delSld">
      <pc:chgData name="Elizabeth Blush" userId="S::elizabeth.blush@akesomedical.com::3e6671a2-7c9d-4b02-bc0a-f63f1d9869ca" providerId="AD" clId="Web-{A23CEA14-22F4-7D6B-B3D4-CB81C87F91E2}" dt="2023-03-27T17:17:55.813" v="0"/>
      <pc:docMkLst>
        <pc:docMk/>
      </pc:docMkLst>
      <pc:sldChg chg="del">
        <pc:chgData name="Elizabeth Blush" userId="S::elizabeth.blush@akesomedical.com::3e6671a2-7c9d-4b02-bc0a-f63f1d9869ca" providerId="AD" clId="Web-{A23CEA14-22F4-7D6B-B3D4-CB81C87F91E2}" dt="2023-03-27T17:17:55.813" v="0"/>
        <pc:sldMkLst>
          <pc:docMk/>
          <pc:sldMk cId="2338693904" sldId="4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44D682-76BC-4F38-824B-C77B4E0514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B5F63-3307-4A7A-AB61-811DDE6EDB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B024CD-9E04-4028-B8B8-DF5E9D1A13E6}" type="datetimeFigureOut">
              <a:rPr lang="en-US"/>
              <a:pPr>
                <a:defRPr/>
              </a:pPr>
              <a:t>3/27/2023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890C645-984F-4DCB-B518-45DA39AB5F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341ABF-C065-4FCD-A1E4-706567A2C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7C158-B5FA-4087-9E4B-24057205DD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CB4A2-967A-423E-A567-FB5FFEB21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3758CF8-00E9-4E9F-9C96-880A32F2E0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65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25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562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329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94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659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24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5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58CF8-00E9-4E9F-9C96-880A32F2E08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62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CDAB8E59-1501-4399-9C11-30181EC6256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62954D-9276-48A1-90F8-39DA28189303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6150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5">
            <a:extLst>
              <a:ext uri="{FF2B5EF4-FFF2-40B4-BE49-F238E27FC236}">
                <a16:creationId xmlns:a16="http://schemas.microsoft.com/office/drawing/2014/main" id="{9D847788-B3C2-4F2C-8D41-6357C8DA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11480"/>
          </a:xfrm>
          <a:prstGeom prst="rect">
            <a:avLst/>
          </a:prstGeom>
        </p:spPr>
        <p:txBody>
          <a:bodyPr anchor="ctr"/>
          <a:lstStyle>
            <a:lvl1pPr marL="0"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cap="none" baseline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73DD44-AE2A-4A8D-8456-99F980C4CD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6272892"/>
            <a:ext cx="8229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6FFCE43-F63F-4B6D-8AF2-88D982559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51560"/>
            <a:ext cx="8229600" cy="7239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400">
                <a:latin typeface="+mj-lt"/>
              </a:defRPr>
            </a:lvl1pPr>
            <a:lvl2pPr marL="457200" indent="-228600">
              <a:buClrTx/>
              <a:buFontTx/>
              <a:buChar char="−"/>
              <a:defRPr sz="1200">
                <a:latin typeface="+mj-lt"/>
              </a:defRPr>
            </a:lvl2pPr>
            <a:lvl3pPr marL="685800" indent="-228600">
              <a:buClrTx/>
              <a:defRPr sz="1100">
                <a:latin typeface="+mj-lt"/>
              </a:defRPr>
            </a:lvl3pPr>
            <a:lvl4pPr marL="914400" indent="-228600">
              <a:buClrTx/>
              <a:buFontTx/>
              <a:buChar char="−"/>
              <a:defRPr sz="1050">
                <a:latin typeface="+mj-lt"/>
              </a:defRPr>
            </a:lvl4pPr>
            <a:lvl5pPr marL="1143000" indent="-228600">
              <a:buClrTx/>
              <a:buFont typeface="Wingdings" panose="05000000000000000000" pitchFamily="2" charset="2"/>
              <a:buChar char="§"/>
              <a:defRPr sz="105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DA7399-8745-4F63-8A95-5BD1ED63B970}"/>
              </a:ext>
            </a:extLst>
          </p:cNvPr>
          <p:cNvSpPr txBox="1">
            <a:spLocks/>
          </p:cNvSpPr>
          <p:nvPr userDrawn="1"/>
        </p:nvSpPr>
        <p:spPr>
          <a:xfrm>
            <a:off x="5346699" y="6352795"/>
            <a:ext cx="3340101" cy="220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CONFIDENTIAL |  </a:t>
            </a:r>
            <a:fld id="{825DACCA-73C9-2F44-A241-B2756A7486C4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6" name="Picture 18">
            <a:extLst>
              <a:ext uri="{FF2B5EF4-FFF2-40B4-BE49-F238E27FC236}">
                <a16:creationId xmlns:a16="http://schemas.microsoft.com/office/drawing/2014/main" id="{DE97861F-07EC-4E1E-A6F2-27140367D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6353020"/>
            <a:ext cx="1035079" cy="36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94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62954D-9276-48A1-90F8-39DA28189303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6150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5">
            <a:extLst>
              <a:ext uri="{FF2B5EF4-FFF2-40B4-BE49-F238E27FC236}">
                <a16:creationId xmlns:a16="http://schemas.microsoft.com/office/drawing/2014/main" id="{9D847788-B3C2-4F2C-8D41-6357C8DA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11480"/>
          </a:xfrm>
          <a:prstGeom prst="rect">
            <a:avLst/>
          </a:prstGeom>
        </p:spPr>
        <p:txBody>
          <a:bodyPr anchor="ctr"/>
          <a:lstStyle>
            <a:lvl1pPr marL="0"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cap="none" baseline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73DD44-AE2A-4A8D-8456-99F980C4CD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6272892"/>
            <a:ext cx="82296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6FFCE43-F63F-4B6D-8AF2-88D982559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51560"/>
            <a:ext cx="3886200" cy="7239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1400">
                <a:latin typeface="+mj-lt"/>
              </a:defRPr>
            </a:lvl1pPr>
            <a:lvl2pPr marL="457200" indent="-228600">
              <a:buClrTx/>
              <a:buFontTx/>
              <a:buChar char="−"/>
              <a:defRPr sz="1200">
                <a:latin typeface="+mj-lt"/>
              </a:defRPr>
            </a:lvl2pPr>
            <a:lvl3pPr marL="685800" indent="-228600">
              <a:buClrTx/>
              <a:defRPr sz="1100">
                <a:latin typeface="+mj-lt"/>
              </a:defRPr>
            </a:lvl3pPr>
            <a:lvl4pPr marL="914400" indent="-228600">
              <a:buClrTx/>
              <a:buFontTx/>
              <a:buChar char="−"/>
              <a:defRPr sz="1050">
                <a:latin typeface="+mj-lt"/>
              </a:defRPr>
            </a:lvl4pPr>
            <a:lvl5pPr marL="1143000" indent="-228600">
              <a:buClrTx/>
              <a:buFont typeface="Wingdings" panose="05000000000000000000" pitchFamily="2" charset="2"/>
              <a:buChar char="§"/>
              <a:defRPr sz="105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DA7399-8745-4F63-8A95-5BD1ED63B970}"/>
              </a:ext>
            </a:extLst>
          </p:cNvPr>
          <p:cNvSpPr txBox="1">
            <a:spLocks/>
          </p:cNvSpPr>
          <p:nvPr userDrawn="1"/>
        </p:nvSpPr>
        <p:spPr>
          <a:xfrm>
            <a:off x="5346699" y="6352795"/>
            <a:ext cx="3340101" cy="220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t>CONFIDENTIAL |  </a:t>
            </a:r>
            <a:fld id="{825DACCA-73C9-2F44-A241-B2756A7486C4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rPr>
              <a:pPr/>
              <a:t>‹#›</a:t>
            </a:fld>
            <a:endParaRPr lang="en-US">
              <a:solidFill>
                <a:schemeClr val="bg1">
                  <a:lumMod val="6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6" name="Picture 18">
            <a:extLst>
              <a:ext uri="{FF2B5EF4-FFF2-40B4-BE49-F238E27FC236}">
                <a16:creationId xmlns:a16="http://schemas.microsoft.com/office/drawing/2014/main" id="{DE97861F-07EC-4E1E-A6F2-27140367D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6353020"/>
            <a:ext cx="1035079" cy="36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3189B890-0B22-4FB0-9FA4-08995175BE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0600" y="1051560"/>
            <a:ext cx="3886200" cy="2743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1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53261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C640-3A85-4AE9-B09A-571B04DE1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038" y="3161740"/>
            <a:ext cx="4518212" cy="322729"/>
          </a:xfrm>
          <a:prstGeom prst="rect">
            <a:avLst/>
          </a:prstGeom>
        </p:spPr>
        <p:txBody>
          <a:bodyPr/>
          <a:lstStyle>
            <a:lvl1pPr algn="l">
              <a:defRPr sz="2118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B0B11E-03F3-4518-B52F-07DA16935B6B}"/>
              </a:ext>
            </a:extLst>
          </p:cNvPr>
          <p:cNvCxnSpPr/>
          <p:nvPr userDrawn="1"/>
        </p:nvCxnSpPr>
        <p:spPr>
          <a:xfrm>
            <a:off x="3617610" y="2021759"/>
            <a:ext cx="0" cy="2420471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8">
            <a:extLst>
              <a:ext uri="{FF2B5EF4-FFF2-40B4-BE49-F238E27FC236}">
                <a16:creationId xmlns:a16="http://schemas.microsoft.com/office/drawing/2014/main" id="{4248561A-06FD-46F4-84D2-C9D47D96E8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412" y="2744564"/>
            <a:ext cx="2796627" cy="97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94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30D4766-0F81-450B-B49A-2160ED0E490C}"/>
              </a:ext>
            </a:extLst>
          </p:cNvPr>
          <p:cNvSpPr/>
          <p:nvPr userDrawn="1"/>
        </p:nvSpPr>
        <p:spPr>
          <a:xfrm flipH="1">
            <a:off x="4" y="1645920"/>
            <a:ext cx="9141619" cy="5452302"/>
          </a:xfrm>
          <a:custGeom>
            <a:avLst/>
            <a:gdLst>
              <a:gd name="connsiteX0" fmla="*/ 0 w 24377650"/>
              <a:gd name="connsiteY0" fmla="*/ 0 h 10668000"/>
              <a:gd name="connsiteX1" fmla="*/ 24377650 w 24377650"/>
              <a:gd name="connsiteY1" fmla="*/ 0 h 10668000"/>
              <a:gd name="connsiteX2" fmla="*/ 24377650 w 24377650"/>
              <a:gd name="connsiteY2" fmla="*/ 10668000 h 10668000"/>
              <a:gd name="connsiteX3" fmla="*/ 0 w 24377650"/>
              <a:gd name="connsiteY3" fmla="*/ 10668000 h 10668000"/>
              <a:gd name="connsiteX4" fmla="*/ 0 w 24377650"/>
              <a:gd name="connsiteY4" fmla="*/ 0 h 10668000"/>
              <a:gd name="connsiteX0" fmla="*/ 0 w 24377650"/>
              <a:gd name="connsiteY0" fmla="*/ 27709 h 10695709"/>
              <a:gd name="connsiteX1" fmla="*/ 9448800 w 24377650"/>
              <a:gd name="connsiteY1" fmla="*/ 0 h 10695709"/>
              <a:gd name="connsiteX2" fmla="*/ 24377650 w 24377650"/>
              <a:gd name="connsiteY2" fmla="*/ 27709 h 10695709"/>
              <a:gd name="connsiteX3" fmla="*/ 24377650 w 24377650"/>
              <a:gd name="connsiteY3" fmla="*/ 10695709 h 10695709"/>
              <a:gd name="connsiteX4" fmla="*/ 0 w 24377650"/>
              <a:gd name="connsiteY4" fmla="*/ 10695709 h 10695709"/>
              <a:gd name="connsiteX5" fmla="*/ 0 w 24377650"/>
              <a:gd name="connsiteY5" fmla="*/ 27709 h 10695709"/>
              <a:gd name="connsiteX0" fmla="*/ 0 w 24377650"/>
              <a:gd name="connsiteY0" fmla="*/ 27709 h 10695709"/>
              <a:gd name="connsiteX1" fmla="*/ 9448800 w 24377650"/>
              <a:gd name="connsiteY1" fmla="*/ 0 h 10695709"/>
              <a:gd name="connsiteX2" fmla="*/ 12663055 w 24377650"/>
              <a:gd name="connsiteY2" fmla="*/ 1 h 10695709"/>
              <a:gd name="connsiteX3" fmla="*/ 24377650 w 24377650"/>
              <a:gd name="connsiteY3" fmla="*/ 27709 h 10695709"/>
              <a:gd name="connsiteX4" fmla="*/ 24377650 w 24377650"/>
              <a:gd name="connsiteY4" fmla="*/ 10695709 h 10695709"/>
              <a:gd name="connsiteX5" fmla="*/ 0 w 24377650"/>
              <a:gd name="connsiteY5" fmla="*/ 10695709 h 10695709"/>
              <a:gd name="connsiteX6" fmla="*/ 0 w 24377650"/>
              <a:gd name="connsiteY6" fmla="*/ 27709 h 10695709"/>
              <a:gd name="connsiteX0" fmla="*/ 0 w 24377650"/>
              <a:gd name="connsiteY0" fmla="*/ 3241963 h 10695709"/>
              <a:gd name="connsiteX1" fmla="*/ 9448800 w 24377650"/>
              <a:gd name="connsiteY1" fmla="*/ 0 h 10695709"/>
              <a:gd name="connsiteX2" fmla="*/ 12663055 w 24377650"/>
              <a:gd name="connsiteY2" fmla="*/ 1 h 10695709"/>
              <a:gd name="connsiteX3" fmla="*/ 24377650 w 24377650"/>
              <a:gd name="connsiteY3" fmla="*/ 27709 h 10695709"/>
              <a:gd name="connsiteX4" fmla="*/ 24377650 w 24377650"/>
              <a:gd name="connsiteY4" fmla="*/ 10695709 h 10695709"/>
              <a:gd name="connsiteX5" fmla="*/ 0 w 24377650"/>
              <a:gd name="connsiteY5" fmla="*/ 10695709 h 10695709"/>
              <a:gd name="connsiteX6" fmla="*/ 0 w 24377650"/>
              <a:gd name="connsiteY6" fmla="*/ 3241963 h 10695709"/>
              <a:gd name="connsiteX0" fmla="*/ 0 w 24377650"/>
              <a:gd name="connsiteY0" fmla="*/ 3241962 h 10695708"/>
              <a:gd name="connsiteX1" fmla="*/ 9587345 w 24377650"/>
              <a:gd name="connsiteY1" fmla="*/ 3186544 h 10695708"/>
              <a:gd name="connsiteX2" fmla="*/ 12663055 w 24377650"/>
              <a:gd name="connsiteY2" fmla="*/ 0 h 10695708"/>
              <a:gd name="connsiteX3" fmla="*/ 24377650 w 24377650"/>
              <a:gd name="connsiteY3" fmla="*/ 27708 h 10695708"/>
              <a:gd name="connsiteX4" fmla="*/ 24377650 w 24377650"/>
              <a:gd name="connsiteY4" fmla="*/ 10695708 h 10695708"/>
              <a:gd name="connsiteX5" fmla="*/ 0 w 24377650"/>
              <a:gd name="connsiteY5" fmla="*/ 10695708 h 10695708"/>
              <a:gd name="connsiteX6" fmla="*/ 0 w 24377650"/>
              <a:gd name="connsiteY6" fmla="*/ 3241962 h 10695708"/>
              <a:gd name="connsiteX0" fmla="*/ 0 w 24377650"/>
              <a:gd name="connsiteY0" fmla="*/ 3214254 h 10668000"/>
              <a:gd name="connsiteX1" fmla="*/ 9587345 w 24377650"/>
              <a:gd name="connsiteY1" fmla="*/ 3158836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6954982 w 24377650"/>
              <a:gd name="connsiteY1" fmla="*/ 3184176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6954982 w 24377650"/>
              <a:gd name="connsiteY1" fmla="*/ 3260195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6982691 w 24377650"/>
              <a:gd name="connsiteY1" fmla="*/ 3158836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6982691 w 24377650"/>
              <a:gd name="connsiteY1" fmla="*/ 3234855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7065818 w 24377650"/>
              <a:gd name="connsiteY1" fmla="*/ 3234855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7065818 w 24377650"/>
              <a:gd name="connsiteY1" fmla="*/ 3196261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5630913 w 24377650"/>
              <a:gd name="connsiteY1" fmla="*/ 3260585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5771590 w 24377650"/>
              <a:gd name="connsiteY1" fmla="*/ 3221990 h 10668000"/>
              <a:gd name="connsiteX2" fmla="*/ 15267710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77650"/>
              <a:gd name="connsiteY0" fmla="*/ 3214254 h 10668000"/>
              <a:gd name="connsiteX1" fmla="*/ 5771590 w 24377650"/>
              <a:gd name="connsiteY1" fmla="*/ 3221990 h 10668000"/>
              <a:gd name="connsiteX2" fmla="*/ 10484695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0 w 24377650"/>
              <a:gd name="connsiteY6" fmla="*/ 3214254 h 10668000"/>
              <a:gd name="connsiteX0" fmla="*/ 0 w 24397105"/>
              <a:gd name="connsiteY0" fmla="*/ 1933253 h 10668000"/>
              <a:gd name="connsiteX1" fmla="*/ 5791045 w 24397105"/>
              <a:gd name="connsiteY1" fmla="*/ 3221990 h 10668000"/>
              <a:gd name="connsiteX2" fmla="*/ 10504150 w 24397105"/>
              <a:gd name="connsiteY2" fmla="*/ 1 h 10668000"/>
              <a:gd name="connsiteX3" fmla="*/ 24397105 w 24397105"/>
              <a:gd name="connsiteY3" fmla="*/ 0 h 10668000"/>
              <a:gd name="connsiteX4" fmla="*/ 24397105 w 24397105"/>
              <a:gd name="connsiteY4" fmla="*/ 10668000 h 10668000"/>
              <a:gd name="connsiteX5" fmla="*/ 19455 w 24397105"/>
              <a:gd name="connsiteY5" fmla="*/ 10668000 h 10668000"/>
              <a:gd name="connsiteX6" fmla="*/ 0 w 24397105"/>
              <a:gd name="connsiteY6" fmla="*/ 1933253 h 10668000"/>
              <a:gd name="connsiteX0" fmla="*/ 1 w 24377650"/>
              <a:gd name="connsiteY0" fmla="*/ 1933253 h 10668000"/>
              <a:gd name="connsiteX1" fmla="*/ 5771590 w 24377650"/>
              <a:gd name="connsiteY1" fmla="*/ 3221990 h 10668000"/>
              <a:gd name="connsiteX2" fmla="*/ 10484695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1 w 24377650"/>
              <a:gd name="connsiteY6" fmla="*/ 1933253 h 10668000"/>
              <a:gd name="connsiteX0" fmla="*/ 1 w 24377650"/>
              <a:gd name="connsiteY0" fmla="*/ 1933253 h 10668000"/>
              <a:gd name="connsiteX1" fmla="*/ 6219062 w 24377650"/>
              <a:gd name="connsiteY1" fmla="*/ 1958781 h 10668000"/>
              <a:gd name="connsiteX2" fmla="*/ 10484695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1 w 24377650"/>
              <a:gd name="connsiteY6" fmla="*/ 1933253 h 10668000"/>
              <a:gd name="connsiteX0" fmla="*/ 1 w 24377650"/>
              <a:gd name="connsiteY0" fmla="*/ 1933253 h 10668000"/>
              <a:gd name="connsiteX1" fmla="*/ 7872765 w 24377650"/>
              <a:gd name="connsiteY1" fmla="*/ 1852031 h 10668000"/>
              <a:gd name="connsiteX2" fmla="*/ 10484695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1 w 24377650"/>
              <a:gd name="connsiteY6" fmla="*/ 1933253 h 10668000"/>
              <a:gd name="connsiteX0" fmla="*/ 1 w 24377650"/>
              <a:gd name="connsiteY0" fmla="*/ 1933253 h 10668000"/>
              <a:gd name="connsiteX1" fmla="*/ 7872765 w 24377650"/>
              <a:gd name="connsiteY1" fmla="*/ 1940990 h 10668000"/>
              <a:gd name="connsiteX2" fmla="*/ 10484695 w 24377650"/>
              <a:gd name="connsiteY2" fmla="*/ 1 h 10668000"/>
              <a:gd name="connsiteX3" fmla="*/ 24377650 w 24377650"/>
              <a:gd name="connsiteY3" fmla="*/ 0 h 10668000"/>
              <a:gd name="connsiteX4" fmla="*/ 24377650 w 24377650"/>
              <a:gd name="connsiteY4" fmla="*/ 10668000 h 10668000"/>
              <a:gd name="connsiteX5" fmla="*/ 0 w 24377650"/>
              <a:gd name="connsiteY5" fmla="*/ 10668000 h 10668000"/>
              <a:gd name="connsiteX6" fmla="*/ 1 w 24377650"/>
              <a:gd name="connsiteY6" fmla="*/ 1933253 h 106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77650" h="10668000">
                <a:moveTo>
                  <a:pt x="1" y="1933253"/>
                </a:moveTo>
                <a:lnTo>
                  <a:pt x="7872765" y="1940990"/>
                </a:lnTo>
                <a:lnTo>
                  <a:pt x="10484695" y="1"/>
                </a:lnTo>
                <a:lnTo>
                  <a:pt x="24377650" y="0"/>
                </a:lnTo>
                <a:lnTo>
                  <a:pt x="24377650" y="10668000"/>
                </a:lnTo>
                <a:lnTo>
                  <a:pt x="0" y="10668000"/>
                </a:lnTo>
                <a:cubicBezTo>
                  <a:pt x="0" y="7756418"/>
                  <a:pt x="1" y="4844835"/>
                  <a:pt x="1" y="1933253"/>
                </a:cubicBezTo>
                <a:close/>
              </a:path>
            </a:pathLst>
          </a:custGeom>
          <a:blipFill dpi="0" rotWithShape="0">
            <a:blip r:embed="rId2">
              <a:alphaModFix/>
            </a:blip>
            <a:srcRect/>
            <a:stretch>
              <a:fillRect l="13" t="-936" r="-13" b="9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FE779E89-0ACE-4D5F-B262-16ED46CC1F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9075" y="328613"/>
            <a:ext cx="3362325" cy="83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>
              <a:latin typeface="Poppins SemiBold"/>
            </a:endParaRPr>
          </a:p>
          <a:p>
            <a:pPr eaLnBrk="1" hangingPunct="1">
              <a:defRPr/>
            </a:pPr>
            <a:endParaRPr lang="en-US" altLang="en-US" sz="2400">
              <a:latin typeface="Poppins SemiBold"/>
            </a:endParaRPr>
          </a:p>
        </p:txBody>
      </p:sp>
      <p:pic>
        <p:nvPicPr>
          <p:cNvPr id="10" name="Picture 18">
            <a:extLst>
              <a:ext uri="{FF2B5EF4-FFF2-40B4-BE49-F238E27FC236}">
                <a16:creationId xmlns:a16="http://schemas.microsoft.com/office/drawing/2014/main" id="{76E2E8C8-CAB8-4CBC-B075-2342F6521C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1713" y="559939"/>
            <a:ext cx="2730500" cy="95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9231" y="2926138"/>
            <a:ext cx="7656483" cy="81560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800"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1pPr>
            <a:lvl2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2pPr>
            <a:lvl3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3pPr>
            <a:lvl4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4pPr>
            <a:lvl5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CD7D1CA-F5B9-4C49-A601-A07F360613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9231" y="3887014"/>
            <a:ext cx="7656483" cy="341771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1pPr>
            <a:lvl2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2pPr>
            <a:lvl3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3pPr>
            <a:lvl4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4pPr>
            <a:lvl5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CC539AB-01F8-453C-8476-86944C276A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9231" y="4387757"/>
            <a:ext cx="7656483" cy="341771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1pPr>
            <a:lvl2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2pPr>
            <a:lvl3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3pPr>
            <a:lvl4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4pPr>
            <a:lvl5pPr>
              <a:defRPr b="0" cap="none" spc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55407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5066088-A23A-435A-8B4A-81BAEC51159F}"/>
              </a:ext>
            </a:extLst>
          </p:cNvPr>
          <p:cNvSpPr txBox="1"/>
          <p:nvPr userDrawn="1"/>
        </p:nvSpPr>
        <p:spPr>
          <a:xfrm>
            <a:off x="-1959429" y="367121"/>
            <a:ext cx="135853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49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162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215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06225-098D-42E5-A0D1-217C962ACE1B}"/>
              </a:ext>
            </a:extLst>
          </p:cNvPr>
          <p:cNvSpPr txBox="1"/>
          <p:nvPr userDrawn="1"/>
        </p:nvSpPr>
        <p:spPr>
          <a:xfrm>
            <a:off x="-1959429" y="1381126"/>
            <a:ext cx="135853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244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119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96AC96-AC5E-44CD-975B-926621151133}"/>
              </a:ext>
            </a:extLst>
          </p:cNvPr>
          <p:cNvSpPr txBox="1"/>
          <p:nvPr userDrawn="1"/>
        </p:nvSpPr>
        <p:spPr>
          <a:xfrm>
            <a:off x="-1959429" y="2395130"/>
            <a:ext cx="1358538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102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166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2" r:id="rId2"/>
    <p:sldLayoutId id="2147483953" r:id="rId3"/>
    <p:sldLayoutId id="2147483951" r:id="rId4"/>
  </p:sldLayoutIdLst>
  <p:txStyles>
    <p:titleStyle>
      <a:lvl1pPr algn="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DBD81-D8A6-3F1F-36B1-7D4EB8192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520" y="3134581"/>
            <a:ext cx="4624280" cy="749357"/>
          </a:xfrm>
        </p:spPr>
        <p:txBody>
          <a:bodyPr/>
          <a:lstStyle/>
          <a:p>
            <a:r>
              <a:rPr lang="en-US" sz="2800" dirty="0">
                <a:solidFill>
                  <a:srgbClr val="0066A6"/>
                </a:solidFill>
              </a:rPr>
              <a:t>Case Adjuster portal demo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9C9DD-DFC9-F111-9046-D9E1E038A837}"/>
              </a:ext>
            </a:extLst>
          </p:cNvPr>
          <p:cNvSpPr txBox="1"/>
          <p:nvPr/>
        </p:nvSpPr>
        <p:spPr>
          <a:xfrm>
            <a:off x="5486401" y="6364586"/>
            <a:ext cx="3361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Copyright ©2022 Akeso Occupational Health</a:t>
            </a:r>
          </a:p>
        </p:txBody>
      </p:sp>
    </p:spTree>
    <p:extLst>
      <p:ext uri="{BB962C8B-B14F-4D97-AF65-F5344CB8AC3E}">
        <p14:creationId xmlns:p14="http://schemas.microsoft.com/office/powerpoint/2010/main" val="379440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 lIns="91440" tIns="45720" rIns="91440" bIns="45720" anchor="ctr"/>
          <a:lstStyle/>
          <a:p>
            <a:r>
              <a:rPr lang="en-US">
                <a:solidFill>
                  <a:srgbClr val="0066A6"/>
                </a:solidFill>
                <a:ea typeface="Open Sans"/>
                <a:cs typeface="Open Sans"/>
                <a:sym typeface="Wingdings" panose="05000000000000000000" pitchFamily="2" charset="2"/>
              </a:rPr>
              <a:t>Patient Chart &gt;&gt; View Visit Details</a:t>
            </a:r>
            <a:endParaRPr lang="en-US">
              <a:solidFill>
                <a:srgbClr val="0066A6"/>
              </a:solidFill>
              <a:ea typeface="Open Sans"/>
              <a:cs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155BF-BA31-036A-2F20-B9B6FCF57555}"/>
              </a:ext>
            </a:extLst>
          </p:cNvPr>
          <p:cNvSpPr txBox="1"/>
          <p:nvPr/>
        </p:nvSpPr>
        <p:spPr>
          <a:xfrm>
            <a:off x="932447" y="1684420"/>
            <a:ext cx="742198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Calibri Light"/>
              <a:cs typeface="Calibri"/>
            </a:endParaRPr>
          </a:p>
          <a:p>
            <a:pPr algn="ctr"/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Calibri Light"/>
              <a:cs typeface="Calibri"/>
            </a:endParaRPr>
          </a:p>
          <a:p>
            <a:pPr algn="ctr"/>
            <a:r>
              <a:rPr lang="en-US" sz="2800" b="1" i="1" dirty="0">
                <a:solidFill>
                  <a:srgbClr val="0066A6"/>
                </a:solidFill>
                <a:latin typeface="Calibri Light"/>
                <a:cs typeface="Calibri"/>
              </a:rPr>
              <a:t>Thank you for participating</a:t>
            </a:r>
            <a:endParaRPr lang="en-US" sz="2800" b="1" i="1">
              <a:solidFill>
                <a:srgbClr val="0066A6"/>
              </a:solidFill>
              <a:latin typeface="Calibri Light"/>
              <a:cs typeface="Calibri" panose="020F0502020204030204" pitchFamily="34" charset="0"/>
            </a:endParaRPr>
          </a:p>
          <a:p>
            <a:pPr algn="ctr"/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Calibri Light"/>
              <a:cs typeface="Calibri" panose="020F0502020204030204" pitchFamily="34" charset="0"/>
            </a:endParaRPr>
          </a:p>
          <a:p>
            <a:pPr algn="ctr"/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Calibri Light"/>
                <a:cs typeface="Calibr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1382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/>
          <a:lstStyle/>
          <a:p>
            <a:r>
              <a:rPr lang="en-US" dirty="0">
                <a:solidFill>
                  <a:srgbClr val="0066A6"/>
                </a:solidFill>
              </a:rPr>
              <a:t>Logon Page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260C4BE-1AF1-4623-B97E-479DFD58B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15" y="1552868"/>
            <a:ext cx="8074693" cy="4135770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7E17816-7EF2-0B49-AD6D-6725EB295EC4}"/>
              </a:ext>
            </a:extLst>
          </p:cNvPr>
          <p:cNvSpPr/>
          <p:nvPr/>
        </p:nvSpPr>
        <p:spPr>
          <a:xfrm>
            <a:off x="6183518" y="1028834"/>
            <a:ext cx="2643612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Secure user access managed</a:t>
            </a:r>
          </a:p>
          <a:p>
            <a:pPr algn="ctr"/>
            <a:r>
              <a:rPr lang="en-US" dirty="0"/>
              <a:t>internally</a:t>
            </a:r>
          </a:p>
        </p:txBody>
      </p:sp>
    </p:spTree>
    <p:extLst>
      <p:ext uri="{BB962C8B-B14F-4D97-AF65-F5344CB8AC3E}">
        <p14:creationId xmlns:p14="http://schemas.microsoft.com/office/powerpoint/2010/main" val="345981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 lIns="91440" tIns="45720" rIns="91440" bIns="45720" anchor="ctr"/>
          <a:lstStyle/>
          <a:p>
            <a:r>
              <a:rPr lang="en-US">
                <a:solidFill>
                  <a:srgbClr val="0066A6"/>
                </a:solidFill>
                <a:ea typeface="Open Sans"/>
                <a:cs typeface="Open Sans"/>
              </a:rPr>
              <a:t>Home Page &gt;&gt;</a:t>
            </a:r>
            <a:r>
              <a:rPr lang="en-US">
                <a:solidFill>
                  <a:srgbClr val="0066A6"/>
                </a:solidFill>
                <a:ea typeface="Open Sans"/>
                <a:cs typeface="Open Sans"/>
                <a:sym typeface="Wingdings" panose="05000000000000000000" pitchFamily="2" charset="2"/>
              </a:rPr>
              <a:t> Patient Info/Case </a:t>
            </a:r>
            <a:r>
              <a:rPr lang="en-US">
                <a:solidFill>
                  <a:srgbClr val="0066A6"/>
                </a:solidFill>
                <a:ea typeface="Open Sans"/>
                <a:cs typeface="Open Sans"/>
              </a:rPr>
              <a:t>Information</a:t>
            </a:r>
          </a:p>
        </p:txBody>
      </p:sp>
      <p:pic>
        <p:nvPicPr>
          <p:cNvPr id="5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4D847C-7D7B-CD30-79B2-529085A05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37" y="1468626"/>
            <a:ext cx="8307803" cy="4597525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3444F09-2B03-8850-0548-5470DBF80105}"/>
              </a:ext>
            </a:extLst>
          </p:cNvPr>
          <p:cNvSpPr/>
          <p:nvPr/>
        </p:nvSpPr>
        <p:spPr>
          <a:xfrm>
            <a:off x="5987557" y="968676"/>
            <a:ext cx="2779415" cy="1448555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Relevant clinical details available following patient visit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2ADB4B-093D-316C-38FC-6879D264D38D}"/>
              </a:ext>
            </a:extLst>
          </p:cNvPr>
          <p:cNvSpPr/>
          <p:nvPr/>
        </p:nvSpPr>
        <p:spPr>
          <a:xfrm>
            <a:off x="5062451" y="2833094"/>
            <a:ext cx="3407988" cy="120308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2ADB4B-093D-316C-38FC-6879D264D38D}"/>
              </a:ext>
            </a:extLst>
          </p:cNvPr>
          <p:cNvSpPr/>
          <p:nvPr/>
        </p:nvSpPr>
        <p:spPr>
          <a:xfrm>
            <a:off x="633326" y="2833094"/>
            <a:ext cx="1385180" cy="117300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3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 lIns="91440" tIns="45720" rIns="91440" bIns="45720" anchor="ctr"/>
          <a:lstStyle/>
          <a:p>
            <a:r>
              <a:rPr lang="en-US">
                <a:solidFill>
                  <a:srgbClr val="0066A6"/>
                </a:solidFill>
                <a:ea typeface="Open Sans"/>
                <a:cs typeface="Open Sans"/>
                <a:sym typeface="Wingdings" panose="05000000000000000000" pitchFamily="2" charset="2"/>
              </a:rPr>
              <a:t>Patient Info </a:t>
            </a:r>
            <a:r>
              <a:rPr lang="en-US">
                <a:solidFill>
                  <a:srgbClr val="0066A6"/>
                </a:solidFill>
                <a:ea typeface="Open Sans"/>
                <a:cs typeface="Open Sans"/>
              </a:rPr>
              <a:t>&gt;&gt;</a:t>
            </a:r>
            <a:r>
              <a:rPr lang="en-US">
                <a:solidFill>
                  <a:srgbClr val="0066A6"/>
                </a:solidFill>
                <a:ea typeface="Open Sans"/>
                <a:cs typeface="Open Sans"/>
                <a:sym typeface="Wingdings" panose="05000000000000000000" pitchFamily="2" charset="2"/>
              </a:rPr>
              <a:t> Case </a:t>
            </a:r>
            <a:r>
              <a:rPr lang="en-US" dirty="0">
                <a:solidFill>
                  <a:srgbClr val="0066A6"/>
                </a:solidFill>
                <a:ea typeface="Open Sans"/>
                <a:cs typeface="Open Sans"/>
              </a:rPr>
              <a:t>Information</a:t>
            </a:r>
          </a:p>
        </p:txBody>
      </p:sp>
      <p:pic>
        <p:nvPicPr>
          <p:cNvPr id="10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60C965FB-072D-67E8-C5DE-0AFDF88E0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95" y="1353562"/>
            <a:ext cx="8337883" cy="43012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1A7035-0105-6943-ADBE-7600A9B7EF22}"/>
              </a:ext>
            </a:extLst>
          </p:cNvPr>
          <p:cNvSpPr/>
          <p:nvPr/>
        </p:nvSpPr>
        <p:spPr>
          <a:xfrm>
            <a:off x="490449" y="2291673"/>
            <a:ext cx="1031752" cy="120308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07FFA4-4234-7625-E632-F12460F50E96}"/>
              </a:ext>
            </a:extLst>
          </p:cNvPr>
          <p:cNvSpPr/>
          <p:nvPr/>
        </p:nvSpPr>
        <p:spPr>
          <a:xfrm>
            <a:off x="1625930" y="2479667"/>
            <a:ext cx="7152819" cy="184226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DE9EC74E-7782-5886-6E68-8704A2AD92C9}"/>
              </a:ext>
            </a:extLst>
          </p:cNvPr>
          <p:cNvSpPr/>
          <p:nvPr/>
        </p:nvSpPr>
        <p:spPr>
          <a:xfrm>
            <a:off x="6040196" y="1149148"/>
            <a:ext cx="2779415" cy="1388398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Access specific Claim Information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79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 lIns="91440" tIns="45720" rIns="91440" bIns="45720" anchor="ctr"/>
          <a:lstStyle/>
          <a:p>
            <a:r>
              <a:rPr lang="en-US" dirty="0">
                <a:solidFill>
                  <a:srgbClr val="0066A6"/>
                </a:solidFill>
                <a:ea typeface="Open Sans"/>
                <a:cs typeface="Open Sans"/>
                <a:sym typeface="Wingdings" panose="05000000000000000000" pitchFamily="2" charset="2"/>
              </a:rPr>
              <a:t>Patient </a:t>
            </a:r>
            <a:r>
              <a:rPr lang="en-US">
                <a:solidFill>
                  <a:srgbClr val="0066A6"/>
                </a:solidFill>
                <a:ea typeface="Open Sans"/>
                <a:cs typeface="Open Sans"/>
                <a:sym typeface="Wingdings" panose="05000000000000000000" pitchFamily="2" charset="2"/>
              </a:rPr>
              <a:t>Info</a:t>
            </a:r>
            <a:r>
              <a:rPr lang="en-US" dirty="0">
                <a:solidFill>
                  <a:srgbClr val="0066A6"/>
                </a:solidFill>
                <a:ea typeface="Open Sans"/>
                <a:cs typeface="Open Sans"/>
                <a:sym typeface="Wingdings" panose="05000000000000000000" pitchFamily="2" charset="2"/>
              </a:rPr>
              <a:t> &gt;&gt; Documents &gt;&gt; Clinic Shared Documents</a:t>
            </a:r>
            <a:endParaRPr lang="en-US" dirty="0">
              <a:solidFill>
                <a:srgbClr val="0066A6"/>
              </a:solidFill>
              <a:ea typeface="Open Sans"/>
              <a:cs typeface="Open Sans"/>
            </a:endParaRPr>
          </a:p>
        </p:txBody>
      </p:sp>
      <p:pic>
        <p:nvPicPr>
          <p:cNvPr id="3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99F9444-AE7D-AA0B-93B2-2C8AC18EB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74" y="1273763"/>
            <a:ext cx="8074693" cy="47992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0FBE7E-723F-F2B3-100D-D4B21A27BFD8}"/>
              </a:ext>
            </a:extLst>
          </p:cNvPr>
          <p:cNvSpPr/>
          <p:nvPr/>
        </p:nvSpPr>
        <p:spPr>
          <a:xfrm>
            <a:off x="490449" y="2186397"/>
            <a:ext cx="1046791" cy="120308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A0D4A-DC2E-5BB9-C75C-0A580ECA27B9}"/>
              </a:ext>
            </a:extLst>
          </p:cNvPr>
          <p:cNvSpPr/>
          <p:nvPr/>
        </p:nvSpPr>
        <p:spPr>
          <a:xfrm>
            <a:off x="1625930" y="2479667"/>
            <a:ext cx="6889629" cy="125572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5F2DC0EB-05CC-1568-68A3-8C78A73D9C74}"/>
              </a:ext>
            </a:extLst>
          </p:cNvPr>
          <p:cNvSpPr/>
          <p:nvPr/>
        </p:nvSpPr>
        <p:spPr>
          <a:xfrm>
            <a:off x="5792045" y="1149148"/>
            <a:ext cx="2779415" cy="1388398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Search for Patient Documents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73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 lIns="91440" tIns="45720" rIns="91440" bIns="45720" anchor="ctr"/>
          <a:lstStyle/>
          <a:p>
            <a:r>
              <a:rPr lang="en-US">
                <a:solidFill>
                  <a:srgbClr val="0066A6"/>
                </a:solidFill>
                <a:ea typeface="Open Sans"/>
                <a:cs typeface="Open Sans"/>
                <a:sym typeface="Wingdings" panose="05000000000000000000" pitchFamily="2" charset="2"/>
              </a:rPr>
              <a:t>Patient Info &gt;&gt; Documents &gt;&gt; Share Documents with Akeso Team</a:t>
            </a:r>
            <a:endParaRPr lang="en-US">
              <a:solidFill>
                <a:srgbClr val="0066A6"/>
              </a:solidFill>
              <a:ea typeface="Open Sans"/>
              <a:cs typeface="Open Sans"/>
            </a:endParaRPr>
          </a:p>
        </p:txBody>
      </p:sp>
      <p:pic>
        <p:nvPicPr>
          <p:cNvPr id="6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92F60B7-E8B0-F297-696C-164F7198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79" y="1331277"/>
            <a:ext cx="8428120" cy="43984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38CACD-3EB9-39EA-940C-799F59EA8AEE}"/>
              </a:ext>
            </a:extLst>
          </p:cNvPr>
          <p:cNvSpPr/>
          <p:nvPr/>
        </p:nvSpPr>
        <p:spPr>
          <a:xfrm>
            <a:off x="377653" y="2141279"/>
            <a:ext cx="1046791" cy="120308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58478-CC5B-2055-3253-332411850B4A}"/>
              </a:ext>
            </a:extLst>
          </p:cNvPr>
          <p:cNvSpPr/>
          <p:nvPr/>
        </p:nvSpPr>
        <p:spPr>
          <a:xfrm>
            <a:off x="1582816" y="2143284"/>
            <a:ext cx="7092659" cy="1150446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105D6961-61F9-BB50-5A14-F7731EE6D136}"/>
              </a:ext>
            </a:extLst>
          </p:cNvPr>
          <p:cNvSpPr/>
          <p:nvPr/>
        </p:nvSpPr>
        <p:spPr>
          <a:xfrm>
            <a:off x="4934795" y="953635"/>
            <a:ext cx="3636665" cy="1478634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Ability to share documents with </a:t>
            </a:r>
            <a:r>
              <a:rPr lang="en-US" dirty="0" err="1"/>
              <a:t>Akeso</a:t>
            </a:r>
            <a:r>
              <a:rPr lang="en-US" dirty="0"/>
              <a:t> Occupational Heath Team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76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 lIns="91440" tIns="45720" rIns="91440" bIns="45720" anchor="ctr"/>
          <a:lstStyle/>
          <a:p>
            <a:r>
              <a:rPr lang="en-US">
                <a:solidFill>
                  <a:srgbClr val="0066A6"/>
                </a:solidFill>
                <a:ea typeface="Open Sans"/>
                <a:cs typeface="Open Sans"/>
                <a:sym typeface="Wingdings" panose="05000000000000000000" pitchFamily="2" charset="2"/>
              </a:rPr>
              <a:t>Patient Info &gt;&gt; View Visit Details</a:t>
            </a:r>
            <a:endParaRPr lang="en-US">
              <a:solidFill>
                <a:srgbClr val="0066A6"/>
              </a:solidFill>
              <a:ea typeface="Open Sans"/>
              <a:cs typeface="Open Sans"/>
            </a:endParaRPr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4C9DA29-79FB-5A52-1F62-61A29D8FF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33" y="1350204"/>
            <a:ext cx="8007014" cy="42478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3B9FBD-658B-CEDA-624B-821C193BEE83}"/>
              </a:ext>
            </a:extLst>
          </p:cNvPr>
          <p:cNvSpPr/>
          <p:nvPr/>
        </p:nvSpPr>
        <p:spPr>
          <a:xfrm>
            <a:off x="565647" y="2058563"/>
            <a:ext cx="1009191" cy="1285799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D4FF13-19A4-3591-056A-DEE2259ADF89}"/>
              </a:ext>
            </a:extLst>
          </p:cNvPr>
          <p:cNvSpPr/>
          <p:nvPr/>
        </p:nvSpPr>
        <p:spPr>
          <a:xfrm>
            <a:off x="1648489" y="2163838"/>
            <a:ext cx="6912185" cy="1706905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A2F64FF-6760-D8FC-D884-6BFEFE88B7BA}"/>
              </a:ext>
            </a:extLst>
          </p:cNvPr>
          <p:cNvSpPr/>
          <p:nvPr/>
        </p:nvSpPr>
        <p:spPr>
          <a:xfrm>
            <a:off x="4934795" y="953635"/>
            <a:ext cx="3636665" cy="1478634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View Visit Details 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83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 lIns="91440" tIns="45720" rIns="91440" bIns="45720" anchor="ctr"/>
          <a:lstStyle/>
          <a:p>
            <a:r>
              <a:rPr lang="en-US">
                <a:solidFill>
                  <a:srgbClr val="0066A6"/>
                </a:solidFill>
                <a:ea typeface="Open Sans"/>
                <a:cs typeface="Open Sans"/>
                <a:sym typeface="Wingdings" panose="05000000000000000000" pitchFamily="2" charset="2"/>
              </a:rPr>
              <a:t>Patient Info &gt;&gt; Message Center</a:t>
            </a:r>
            <a:endParaRPr lang="en-US">
              <a:solidFill>
                <a:srgbClr val="0066A6"/>
              </a:solidFill>
              <a:ea typeface="Open Sans"/>
              <a:cs typeface="Open Sans"/>
            </a:endParaRPr>
          </a:p>
        </p:txBody>
      </p:sp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4B35DD-A312-8C4F-75E0-0C42ED3EF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40" y="1219403"/>
            <a:ext cx="8352923" cy="45545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57A5A8-BF1A-63FC-33FF-FDED3CABBA7B}"/>
              </a:ext>
            </a:extLst>
          </p:cNvPr>
          <p:cNvSpPr/>
          <p:nvPr/>
        </p:nvSpPr>
        <p:spPr>
          <a:xfrm>
            <a:off x="400213" y="2058563"/>
            <a:ext cx="1009191" cy="75189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9E587-E946-8604-D46F-472A94CFADBA}"/>
              </a:ext>
            </a:extLst>
          </p:cNvPr>
          <p:cNvSpPr/>
          <p:nvPr/>
        </p:nvSpPr>
        <p:spPr>
          <a:xfrm>
            <a:off x="1452976" y="1787851"/>
            <a:ext cx="7107698" cy="73686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556F4600-7F0B-2AC1-0464-E691CB9FA135}"/>
              </a:ext>
            </a:extLst>
          </p:cNvPr>
          <p:cNvSpPr/>
          <p:nvPr/>
        </p:nvSpPr>
        <p:spPr>
          <a:xfrm>
            <a:off x="3784275" y="239260"/>
            <a:ext cx="3147884" cy="1478634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Ability to Communicate with Akeso Occupational Health Team 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85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DB36-B94D-4110-9426-EF1718E4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91" y="406358"/>
            <a:ext cx="8229600" cy="411480"/>
          </a:xfrm>
        </p:spPr>
        <p:txBody>
          <a:bodyPr lIns="91440" tIns="45720" rIns="91440" bIns="45720" anchor="ctr"/>
          <a:lstStyle/>
          <a:p>
            <a:r>
              <a:rPr lang="en-US">
                <a:solidFill>
                  <a:srgbClr val="0066A6"/>
                </a:solidFill>
                <a:ea typeface="Open Sans"/>
                <a:cs typeface="Open Sans"/>
                <a:sym typeface="Wingdings" panose="05000000000000000000" pitchFamily="2" charset="2"/>
              </a:rPr>
              <a:t>Patient Info &gt;&gt; Message Center &gt;&gt; Compose a Message</a:t>
            </a:r>
            <a:endParaRPr lang="en-US">
              <a:solidFill>
                <a:srgbClr val="0066A6"/>
              </a:solidFill>
              <a:ea typeface="Open Sans"/>
              <a:cs typeface="Open Sans"/>
            </a:endParaRPr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F915FA-BD1C-FB95-877D-8E3F33071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54" y="1291432"/>
            <a:ext cx="8082212" cy="41247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6F27CE-7644-747C-2372-41DD091E91F6}"/>
              </a:ext>
            </a:extLst>
          </p:cNvPr>
          <p:cNvSpPr/>
          <p:nvPr/>
        </p:nvSpPr>
        <p:spPr>
          <a:xfrm>
            <a:off x="505489" y="2058563"/>
            <a:ext cx="1009191" cy="75189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AEF3E-5FBA-F731-30C5-9E0E173820A0}"/>
              </a:ext>
            </a:extLst>
          </p:cNvPr>
          <p:cNvSpPr/>
          <p:nvPr/>
        </p:nvSpPr>
        <p:spPr>
          <a:xfrm>
            <a:off x="1513133" y="1787851"/>
            <a:ext cx="7047541" cy="2293445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B8B99A95-1F3C-F6EE-2855-856680DE91E9}"/>
              </a:ext>
            </a:extLst>
          </p:cNvPr>
          <p:cNvSpPr/>
          <p:nvPr/>
        </p:nvSpPr>
        <p:spPr>
          <a:xfrm>
            <a:off x="4649044" y="818279"/>
            <a:ext cx="2283115" cy="1350799"/>
          </a:xfrm>
          <a:prstGeom prst="cloudCallout">
            <a:avLst>
              <a:gd name="adj1" fmla="val -32885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cs typeface="Calibri"/>
              </a:rPr>
              <a:t>Messaging the </a:t>
            </a:r>
            <a:r>
              <a:rPr lang="en-US" dirty="0" err="1">
                <a:cs typeface="Calibri"/>
              </a:rPr>
              <a:t>Akeso</a:t>
            </a:r>
            <a:r>
              <a:rPr lang="en-US" dirty="0">
                <a:cs typeface="Calibri"/>
              </a:rPr>
              <a:t> Team</a:t>
            </a:r>
          </a:p>
        </p:txBody>
      </p:sp>
    </p:spTree>
    <p:extLst>
      <p:ext uri="{BB962C8B-B14F-4D97-AF65-F5344CB8AC3E}">
        <p14:creationId xmlns:p14="http://schemas.microsoft.com/office/powerpoint/2010/main" val="39963732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MRUCOLORS" val="&lt;?xml version=&quot;1.0&quot; encoding=&quot;utf-8&quot;?&gt;&#10;&lt;MRU&gt;&#10;  &lt;CustomColorsMRU&gt;&#10;    &lt;Color aRGB=&quot;FF0066A6&quot; Intensity=&quot;3&quot; /&gt;&#10;    &lt;Color aRGB=&quot;FF31A2D7&quot; Intensity=&quot;1&quot; /&gt;&#10;  &lt;/CustomColorsMRU&gt;&#10;  &lt;ColorsPatternsMRU&gt;&#10;    &lt;Button ID=&quot;menuSeriesColor&quot; aRGB=&quot;FF0066A6&quot; Intensity=&quot;3&quot; /&gt;&#10;  &lt;/ColorsPatternsMRU&gt;&#10;&lt;/MRU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Akse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A2D7"/>
      </a:accent1>
      <a:accent2>
        <a:srgbClr val="F47721"/>
      </a:accent2>
      <a:accent3>
        <a:srgbClr val="6D6E71"/>
      </a:accent3>
      <a:accent4>
        <a:srgbClr val="0E1039"/>
      </a:accent4>
      <a:accent5>
        <a:srgbClr val="2FA3D6"/>
      </a:accent5>
      <a:accent6>
        <a:srgbClr val="0066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Widescreen Akeso" id="{2B6F7E5D-793D-416D-A0B7-803F8ACF4323}" vid="{5320DE6D-7009-4E81-B619-346FFAF03D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BD934557A40429BE55C68BCC140B5" ma:contentTypeVersion="16" ma:contentTypeDescription="Create a new document." ma:contentTypeScope="" ma:versionID="6092aa52840338f7f13aeb4fccdefecf">
  <xsd:schema xmlns:xsd="http://www.w3.org/2001/XMLSchema" xmlns:xs="http://www.w3.org/2001/XMLSchema" xmlns:p="http://schemas.microsoft.com/office/2006/metadata/properties" xmlns:ns2="fddf625b-6d51-44c0-ba77-7adbdf722ba2" xmlns:ns3="1a2e2960-09bd-4e7f-b2cb-282a284448af" targetNamespace="http://schemas.microsoft.com/office/2006/metadata/properties" ma:root="true" ma:fieldsID="b12063e55132601d79b883edf8d6b31e" ns2:_="" ns3:_="">
    <xsd:import namespace="fddf625b-6d51-44c0-ba77-7adbdf722ba2"/>
    <xsd:import namespace="1a2e2960-09bd-4e7f-b2cb-282a284448a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625b-6d51-44c0-ba77-7adbdf722b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3eb150-501e-43f3-b61c-3955c059518d}" ma:internalName="TaxCatchAll" ma:showField="CatchAllData" ma:web="fddf625b-6d51-44c0-ba77-7adbdf722b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e2960-09bd-4e7f-b2cb-282a284448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b529deb-2766-4c86-be24-43f2b14d36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df625b-6d51-44c0-ba77-7adbdf722ba2">
      <UserInfo>
        <DisplayName/>
        <AccountId xsi:nil="true"/>
        <AccountType/>
      </UserInfo>
    </SharedWithUsers>
    <TaxCatchAll xmlns="fddf625b-6d51-44c0-ba77-7adbdf722ba2" xsi:nil="true"/>
    <lcf76f155ced4ddcb4097134ff3c332f xmlns="1a2e2960-09bd-4e7f-b2cb-282a284448af">
      <Terms xmlns="http://schemas.microsoft.com/office/infopath/2007/PartnerControls"/>
    </lcf76f155ced4ddcb4097134ff3c332f>
    <MediaLengthInSeconds xmlns="1a2e2960-09bd-4e7f-b2cb-282a284448a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F32661-6508-47D2-B64B-B46BAC7787FD}"/>
</file>

<file path=customXml/itemProps2.xml><?xml version="1.0" encoding="utf-8"?>
<ds:datastoreItem xmlns:ds="http://schemas.openxmlformats.org/officeDocument/2006/customXml" ds:itemID="{8DB05761-35F8-45D9-99C1-85DFD3C984E9}">
  <ds:schemaRefs>
    <ds:schemaRef ds:uri="1a2e2960-09bd-4e7f-b2cb-282a284448af"/>
    <ds:schemaRef ds:uri="fddf625b-6d51-44c0-ba77-7adbdf722ba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7E936A-36F7-4446-A51F-9E8F746262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225</Words>
  <Application>Microsoft Office PowerPoint</Application>
  <PresentationFormat>On-screen Show (4:3)</PresentationFormat>
  <Paragraphs>51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Case Adjuster portal demo</vt:lpstr>
      <vt:lpstr>Logon Page</vt:lpstr>
      <vt:lpstr>Home Page &gt;&gt; Patient Info/Case Information</vt:lpstr>
      <vt:lpstr>Patient Info &gt;&gt; Case Information</vt:lpstr>
      <vt:lpstr>Patient Info &gt;&gt; Documents &gt;&gt; Clinic Shared Documents</vt:lpstr>
      <vt:lpstr>Patient Info &gt;&gt; Documents &gt;&gt; Share Documents with Akeso Team</vt:lpstr>
      <vt:lpstr>Patient Info &gt;&gt; View Visit Details</vt:lpstr>
      <vt:lpstr>Patient Info &gt;&gt; Message Center</vt:lpstr>
      <vt:lpstr>Patient Info &gt;&gt; Message Center &gt;&gt; Compose a Message</vt:lpstr>
      <vt:lpstr>Patient Chart &gt;&gt; View Visit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Employer portal demo</dc:title>
  <dc:creator>Gregory Moore</dc:creator>
  <cp:lastModifiedBy>Elizabeth Blush</cp:lastModifiedBy>
  <cp:revision>300</cp:revision>
  <cp:lastPrinted>2021-12-02T23:59:02Z</cp:lastPrinted>
  <dcterms:created xsi:type="dcterms:W3CDTF">2020-06-23T03:47:51Z</dcterms:created>
  <dcterms:modified xsi:type="dcterms:W3CDTF">2023-03-27T17:17:56Z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0x010100581BD934557A40429BE55C68BCC140B5</vt:lpwstr>
  </property>
  <property fmtid="{D5CDD505-2E9C-101B-9397-08002B2CF9AE}" pid="3" name="Order">
    <vt:r8>15000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